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2" r:id="rId6"/>
    <p:sldId id="263" r:id="rId7"/>
    <p:sldId id="269" r:id="rId8"/>
    <p:sldId id="268" r:id="rId9"/>
    <p:sldId id="264" r:id="rId10"/>
    <p:sldId id="265" r:id="rId11"/>
    <p:sldId id="266" r:id="rId12"/>
    <p:sldId id="260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57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6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5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61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6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9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90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9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82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3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F76AD-EFC2-4579-AEA6-81752A99E0CD}" type="datetimeFigureOut">
              <a:rPr lang="en-US" smtClean="0"/>
              <a:t>11/18/15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AF673-215A-41B7-AD64-A596919E47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19" b="24241"/>
          <a:stretch/>
        </p:blipFill>
        <p:spPr>
          <a:xfrm>
            <a:off x="1752600" y="1274884"/>
            <a:ext cx="5791200" cy="35696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5105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Pulse from current monitor (upper graph); optical monitor (lower graph).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0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6" b="25448"/>
          <a:stretch/>
        </p:blipFill>
        <p:spPr>
          <a:xfrm>
            <a:off x="2438400" y="457200"/>
            <a:ext cx="4751790" cy="48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5747183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pulser plate made for replacement of pulsed PS lost at </a:t>
            </a:r>
            <a:r>
              <a:rPr lang="en-US" dirty="0" err="1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r="9904"/>
          <a:stretch/>
        </p:blipFill>
        <p:spPr>
          <a:xfrm>
            <a:off x="838200" y="533400"/>
            <a:ext cx="7250724" cy="50674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57150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New cage for kicker plates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s\Visit to Brookhaven July 26-27 2011\Collaboration meeting Nov 18-21 2015 at Fermilab\Photos\IMG_029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9" b="13031"/>
          <a:stretch/>
        </p:blipFill>
        <p:spPr bwMode="auto">
          <a:xfrm>
            <a:off x="1752600" y="914400"/>
            <a:ext cx="6139962" cy="458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57150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Two transformer tanks send by </a:t>
            </a:r>
            <a:r>
              <a:rPr lang="en-US" dirty="0" err="1" smtClean="0"/>
              <a:t>Fermilab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62354"/>
            <a:ext cx="7086600" cy="5314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6172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711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s\Visit to Brookhaven July 26-27 2011\Collaboration meeting Nov 18-21 2015 at Fermilab\Photos\IMG_03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6248401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0600" y="57912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68 flanges manufactured in a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s\Visit to Brookhaven July 26-27 2011\Collaboration meeting Nov 18-21 2015 at Fermilab\Photos\Pictures\IMG_02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4800601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5791200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Pulser controlled from notebook through Arduino 2560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65" r="3520" b="12979"/>
          <a:stretch/>
        </p:blipFill>
        <p:spPr>
          <a:xfrm>
            <a:off x="518679" y="762000"/>
            <a:ext cx="7878041" cy="4026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5105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Operational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3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56388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s\Visit to Brookhaven July 26-27 2011\Collaboration meeting Nov 18-21 2015 at Fermilab\Photos\Pictures\IMG_0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3531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5791200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Vacuum chamber (one of two) arrived after milling the NMR grooves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5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68</Words>
  <Application>Microsoft Macintosh PowerPoint</Application>
  <PresentationFormat>On-screen Show (4:3)</PresentationFormat>
  <Paragraphs>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AAM-HP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AAM</dc:creator>
  <cp:lastModifiedBy>David Rubin</cp:lastModifiedBy>
  <cp:revision>6</cp:revision>
  <dcterms:created xsi:type="dcterms:W3CDTF">2015-11-15T01:44:34Z</dcterms:created>
  <dcterms:modified xsi:type="dcterms:W3CDTF">2015-11-18T17:35:18Z</dcterms:modified>
</cp:coreProperties>
</file>