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-16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68F2-4241-9D48-AE7B-6C2510EAD0D7}" type="datetimeFigureOut">
              <a:rPr lang="en-US" smtClean="0"/>
              <a:t>11/10/16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6CD9-466C-1C42-B7D3-75E0405BF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90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68F2-4241-9D48-AE7B-6C2510EAD0D7}" type="datetimeFigureOut">
              <a:rPr lang="en-US" smtClean="0"/>
              <a:t>11/10/16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6CD9-466C-1C42-B7D3-75E0405BF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07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68F2-4241-9D48-AE7B-6C2510EAD0D7}" type="datetimeFigureOut">
              <a:rPr lang="en-US" smtClean="0"/>
              <a:t>11/10/16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6CD9-466C-1C42-B7D3-75E0405BF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63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68F2-4241-9D48-AE7B-6C2510EAD0D7}" type="datetimeFigureOut">
              <a:rPr lang="en-US" smtClean="0"/>
              <a:t>11/10/16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6CD9-466C-1C42-B7D3-75E0405BF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935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68F2-4241-9D48-AE7B-6C2510EAD0D7}" type="datetimeFigureOut">
              <a:rPr lang="en-US" smtClean="0"/>
              <a:t>11/10/16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6CD9-466C-1C42-B7D3-75E0405BF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76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68F2-4241-9D48-AE7B-6C2510EAD0D7}" type="datetimeFigureOut">
              <a:rPr lang="en-US" smtClean="0"/>
              <a:t>11/10/16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6CD9-466C-1C42-B7D3-75E0405BF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92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68F2-4241-9D48-AE7B-6C2510EAD0D7}" type="datetimeFigureOut">
              <a:rPr lang="en-US" smtClean="0"/>
              <a:t>11/10/16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6CD9-466C-1C42-B7D3-75E0405BF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22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68F2-4241-9D48-AE7B-6C2510EAD0D7}" type="datetimeFigureOut">
              <a:rPr lang="en-US" smtClean="0"/>
              <a:t>11/10/16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6CD9-466C-1C42-B7D3-75E0405BF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568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68F2-4241-9D48-AE7B-6C2510EAD0D7}" type="datetimeFigureOut">
              <a:rPr lang="en-US" smtClean="0"/>
              <a:t>11/10/16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6CD9-466C-1C42-B7D3-75E0405BF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96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68F2-4241-9D48-AE7B-6C2510EAD0D7}" type="datetimeFigureOut">
              <a:rPr lang="en-US" smtClean="0"/>
              <a:t>11/10/16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6CD9-466C-1C42-B7D3-75E0405BF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09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A68F2-4241-9D48-AE7B-6C2510EAD0D7}" type="datetimeFigureOut">
              <a:rPr lang="en-US" smtClean="0"/>
              <a:t>11/10/16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6CD9-466C-1C42-B7D3-75E0405BF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457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A68F2-4241-9D48-AE7B-6C2510EAD0D7}" type="datetimeFigureOut">
              <a:rPr lang="en-US" smtClean="0"/>
              <a:t>11/10/16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F6CD9-466C-1C42-B7D3-75E0405BF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03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Kicker Status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November 10, 2016</a:t>
            </a:r>
          </a:p>
          <a:p>
            <a:r>
              <a:rPr lang="en-US" dirty="0" smtClean="0"/>
              <a:t>A. </a:t>
            </a:r>
            <a:r>
              <a:rPr lang="en-US" dirty="0" err="1" smtClean="0"/>
              <a:t>Mikhailichenko</a:t>
            </a:r>
            <a:r>
              <a:rPr lang="en-US" dirty="0" smtClean="0"/>
              <a:t> &amp; D. </a:t>
            </a:r>
            <a:r>
              <a:rPr lang="en-US" smtClean="0"/>
              <a:t>Rubin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13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34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368" y="3738276"/>
            <a:ext cx="4159632" cy="311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55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34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4" y="323505"/>
            <a:ext cx="3776219" cy="2832164"/>
          </a:xfrm>
          <a:prstGeom prst="rect">
            <a:avLst/>
          </a:prstGeom>
        </p:spPr>
      </p:pic>
      <p:pic>
        <p:nvPicPr>
          <p:cNvPr id="9" name="Picture 8" descr="IMG_343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375" y="930077"/>
            <a:ext cx="3840120" cy="2880090"/>
          </a:xfrm>
          <a:prstGeom prst="rect">
            <a:avLst/>
          </a:prstGeom>
        </p:spPr>
      </p:pic>
      <p:pic>
        <p:nvPicPr>
          <p:cNvPr id="10" name="Picture 9" descr="IMG_343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30" y="3678263"/>
            <a:ext cx="3514760" cy="263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85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4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932" y="3511753"/>
            <a:ext cx="4335362" cy="3251521"/>
          </a:xfrm>
          <a:prstGeom prst="rect">
            <a:avLst/>
          </a:prstGeom>
        </p:spPr>
      </p:pic>
      <p:pic>
        <p:nvPicPr>
          <p:cNvPr id="5" name="Picture 4" descr="IMG_34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1" y="3366846"/>
            <a:ext cx="4528571" cy="3396428"/>
          </a:xfrm>
          <a:prstGeom prst="rect">
            <a:avLst/>
          </a:prstGeom>
        </p:spPr>
      </p:pic>
      <p:pic>
        <p:nvPicPr>
          <p:cNvPr id="6" name="Picture 5" descr="IMG_342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756" y="163250"/>
            <a:ext cx="4111706" cy="308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31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4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85" y="167743"/>
            <a:ext cx="4361322" cy="3270992"/>
          </a:xfrm>
          <a:prstGeom prst="rect">
            <a:avLst/>
          </a:prstGeom>
        </p:spPr>
      </p:pic>
      <p:pic>
        <p:nvPicPr>
          <p:cNvPr id="5" name="Picture 4" descr="IMG_343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835" y="3570533"/>
            <a:ext cx="4143656" cy="3107742"/>
          </a:xfrm>
          <a:prstGeom prst="rect">
            <a:avLst/>
          </a:prstGeom>
        </p:spPr>
      </p:pic>
      <p:pic>
        <p:nvPicPr>
          <p:cNvPr id="6" name="Picture 5" descr="IMG_342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30" y="3570533"/>
            <a:ext cx="4037377" cy="302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39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73563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13</Words>
  <Application>Microsoft Macintosh PowerPoint</Application>
  <PresentationFormat>On-screen Show (4:3)</PresentationFormat>
  <Paragraphs>3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Kicker Status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Rubin</dc:creator>
  <cp:lastModifiedBy>David Rubin</cp:lastModifiedBy>
  <cp:revision>3</cp:revision>
  <dcterms:created xsi:type="dcterms:W3CDTF">2016-11-10T15:27:39Z</dcterms:created>
  <dcterms:modified xsi:type="dcterms:W3CDTF">2016-11-10T15:41:58Z</dcterms:modified>
</cp:coreProperties>
</file>