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-10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B5DA19-5C92-4242-9B1F-0B7217757349}" type="datetimeFigureOut">
              <a:rPr lang="en-US" smtClean="0"/>
              <a:t>12/9/13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83719D-0A5B-114A-9798-0911FA506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73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3719D-0A5B-114A-9798-0911FA50617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285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1CD3E-E410-BD44-9120-16D1B240B253}" type="datetimeFigureOut">
              <a:rPr lang="en-US" smtClean="0"/>
              <a:t>12/5/13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F5BBE-51AA-204F-8BF8-3F7D95DC7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292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1CD3E-E410-BD44-9120-16D1B240B253}" type="datetimeFigureOut">
              <a:rPr lang="en-US" smtClean="0"/>
              <a:t>12/5/13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F5BBE-51AA-204F-8BF8-3F7D95DC7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83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1CD3E-E410-BD44-9120-16D1B240B253}" type="datetimeFigureOut">
              <a:rPr lang="en-US" smtClean="0"/>
              <a:t>12/5/13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F5BBE-51AA-204F-8BF8-3F7D95DC7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964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1CD3E-E410-BD44-9120-16D1B240B253}" type="datetimeFigureOut">
              <a:rPr lang="en-US" smtClean="0"/>
              <a:t>12/5/13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F5BBE-51AA-204F-8BF8-3F7D95DC7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622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1CD3E-E410-BD44-9120-16D1B240B253}" type="datetimeFigureOut">
              <a:rPr lang="en-US" smtClean="0"/>
              <a:t>12/5/13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F5BBE-51AA-204F-8BF8-3F7D95DC7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348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1CD3E-E410-BD44-9120-16D1B240B253}" type="datetimeFigureOut">
              <a:rPr lang="en-US" smtClean="0"/>
              <a:t>12/5/13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F5BBE-51AA-204F-8BF8-3F7D95DC7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60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1CD3E-E410-BD44-9120-16D1B240B253}" type="datetimeFigureOut">
              <a:rPr lang="en-US" smtClean="0"/>
              <a:t>12/5/13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F5BBE-51AA-204F-8BF8-3F7D95DC7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418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1CD3E-E410-BD44-9120-16D1B240B253}" type="datetimeFigureOut">
              <a:rPr lang="en-US" smtClean="0"/>
              <a:t>12/5/13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F5BBE-51AA-204F-8BF8-3F7D95DC7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210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1CD3E-E410-BD44-9120-16D1B240B253}" type="datetimeFigureOut">
              <a:rPr lang="en-US" smtClean="0"/>
              <a:t>12/5/13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F5BBE-51AA-204F-8BF8-3F7D95DC7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881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1CD3E-E410-BD44-9120-16D1B240B253}" type="datetimeFigureOut">
              <a:rPr lang="en-US" smtClean="0"/>
              <a:t>12/5/13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F5BBE-51AA-204F-8BF8-3F7D95DC7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532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1CD3E-E410-BD44-9120-16D1B240B253}" type="datetimeFigureOut">
              <a:rPr lang="en-US" smtClean="0"/>
              <a:t>12/5/13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F5BBE-51AA-204F-8BF8-3F7D95DC7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156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1CD3E-E410-BD44-9120-16D1B240B253}" type="datetimeFigureOut">
              <a:rPr lang="en-US" smtClean="0"/>
              <a:t>12/5/13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F5BBE-51AA-204F-8BF8-3F7D95DC7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213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099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73" y="1540773"/>
            <a:ext cx="4871249" cy="3653437"/>
          </a:xfrm>
          <a:prstGeom prst="rect">
            <a:avLst/>
          </a:prstGeom>
        </p:spPr>
      </p:pic>
      <p:pic>
        <p:nvPicPr>
          <p:cNvPr id="5" name="Picture 4" descr="IMG_101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237" y="3535870"/>
            <a:ext cx="3551408" cy="2663556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1294873" y="5531287"/>
            <a:ext cx="2322857" cy="6246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050215" y="5650341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160 ns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27398" y="2241041"/>
            <a:ext cx="8171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20ns/div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 descr="DSC0090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237" y="181483"/>
            <a:ext cx="3743318" cy="250053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560487" y="1062419"/>
            <a:ext cx="1308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Kicker pulse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951434" y="6349616"/>
            <a:ext cx="2396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Electronics for 3 kickers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106691" y="2868323"/>
            <a:ext cx="1524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Kicker magnet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3257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5657</TotalTime>
  <Words>14</Words>
  <Application>Microsoft Macintosh PowerPoint</Application>
  <PresentationFormat>On-screen Show (4:3)</PresentationFormat>
  <Paragraphs>6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Rubin</dc:creator>
  <cp:lastModifiedBy>David Rubin</cp:lastModifiedBy>
  <cp:revision>4</cp:revision>
  <dcterms:created xsi:type="dcterms:W3CDTF">2013-12-05T21:19:51Z</dcterms:created>
  <dcterms:modified xsi:type="dcterms:W3CDTF">2013-12-09T19:37:26Z</dcterms:modified>
</cp:coreProperties>
</file>