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3" r:id="rId2"/>
    <p:sldId id="274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9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B7DA0-2718-C140-8A5C-84994DEA57AE}" type="datetimeFigureOut">
              <a:rPr lang="en-US" smtClean="0"/>
              <a:t>1/29/14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469A1-F64A-9740-BECC-E4636ABE1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6711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5C1AC-6504-6D40-B91F-50A909757543}" type="datetimeFigureOut">
              <a:rPr lang="en-US" smtClean="0"/>
              <a:t>1/29/14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0F180-FC71-9347-B7AE-F5291CB7B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961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15,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D051-0302-964D-AF0D-92D9E665E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16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15,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D051-0302-964D-AF0D-92D9E665E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34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15,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D051-0302-964D-AF0D-92D9E665E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97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15,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D051-0302-964D-AF0D-92D9E665E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375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15,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D051-0302-964D-AF0D-92D9E665E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19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15,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D051-0302-964D-AF0D-92D9E665E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53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15,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D051-0302-964D-AF0D-92D9E665E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02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15,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D051-0302-964D-AF0D-92D9E665E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405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15,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D051-0302-964D-AF0D-92D9E665E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482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15,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D051-0302-964D-AF0D-92D9E665E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264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15,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D051-0302-964D-AF0D-92D9E665E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32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January 15,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0D051-0302-964D-AF0D-92D9E665E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18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7900" y="1587500"/>
            <a:ext cx="6858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Injection through iron and fringe field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093986" y="3327400"/>
            <a:ext cx="40919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D. Rubin, SC. Kim, N. </a:t>
            </a:r>
            <a:r>
              <a:rPr lang="en-US" sz="2400" dirty="0" err="1" smtClean="0"/>
              <a:t>Fromming</a:t>
            </a:r>
            <a:endParaRPr lang="en-US" sz="2400" dirty="0" smtClean="0"/>
          </a:p>
          <a:p>
            <a:pPr algn="ctr"/>
            <a:r>
              <a:rPr lang="en-US" sz="2400" dirty="0" smtClean="0"/>
              <a:t>January 29, 2014</a:t>
            </a:r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15,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D051-0302-964D-AF0D-92D9E665EC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7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7700" y="517435"/>
            <a:ext cx="8178800" cy="4278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/>
              <a:t>Modeling Transport from DR to storage ring</a:t>
            </a:r>
          </a:p>
          <a:p>
            <a:endParaRPr lang="en-US" dirty="0" smtClean="0"/>
          </a:p>
          <a:p>
            <a:r>
              <a:rPr lang="en-US" dirty="0" smtClean="0"/>
              <a:t>We have created “BMAD” layout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Storage ring E and B fields,  kicker, apertures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Transfer line from Q18 – Q27 (final focus)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Transfer line through back leg iron, fringe, inflector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Link to storage ring</a:t>
            </a:r>
          </a:p>
          <a:p>
            <a:endParaRPr lang="en-US" dirty="0" smtClean="0"/>
          </a:p>
          <a:p>
            <a:pPr marL="285750" indent="-285750">
              <a:buFont typeface="Symbol" charset="0"/>
              <a:buChar char=""/>
            </a:pPr>
            <a:r>
              <a:rPr lang="en-US" dirty="0" smtClean="0"/>
              <a:t>Capability to track a distribution of </a:t>
            </a:r>
            <a:r>
              <a:rPr lang="en-US" dirty="0" err="1" smtClean="0"/>
              <a:t>muons</a:t>
            </a:r>
            <a:r>
              <a:rPr lang="en-US" dirty="0" smtClean="0"/>
              <a:t> from Q18 into the ring and then for arbitrary number of revolutions</a:t>
            </a:r>
          </a:p>
          <a:p>
            <a:pPr marL="285750" indent="-285750">
              <a:buFont typeface="Symbol" charset="0"/>
              <a:buChar char="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Extending upstream to Q7 (exit of delivery ring) so that we can propagate dispersion </a:t>
            </a:r>
            <a:r>
              <a:rPr lang="en-US" dirty="0" smtClean="0"/>
              <a:t>through </a:t>
            </a:r>
            <a:r>
              <a:rPr lang="en-US" dirty="0" smtClean="0"/>
              <a:t>injection line </a:t>
            </a:r>
            <a:r>
              <a:rPr lang="en-US" dirty="0" smtClean="0"/>
              <a:t>into</a:t>
            </a:r>
            <a:r>
              <a:rPr lang="en-US" dirty="0" smtClean="0"/>
              <a:t> ring and optimize matching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=&gt;Tracking from Q7 into ring – including all apertures, scatters, </a:t>
            </a:r>
            <a:r>
              <a:rPr lang="en-US" dirty="0" err="1" smtClean="0"/>
              <a:t>etc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15,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D051-0302-964D-AF0D-92D9E665EC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54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2038</TotalTime>
  <Words>143</Words>
  <Application>Microsoft Macintosh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Rubin</dc:creator>
  <cp:lastModifiedBy>David Rubin</cp:lastModifiedBy>
  <cp:revision>45</cp:revision>
  <dcterms:created xsi:type="dcterms:W3CDTF">2012-12-14T15:13:13Z</dcterms:created>
  <dcterms:modified xsi:type="dcterms:W3CDTF">2014-01-29T20:45:10Z</dcterms:modified>
</cp:coreProperties>
</file>