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7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7018-FEE8-9748-9DA5-C2A55EB33816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BD71-A2E4-594A-A6E9-E698D722E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0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7018-FEE8-9748-9DA5-C2A55EB33816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BD71-A2E4-594A-A6E9-E698D722E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48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7018-FEE8-9748-9DA5-C2A55EB33816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BD71-A2E4-594A-A6E9-E698D722E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87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7018-FEE8-9748-9DA5-C2A55EB33816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BD71-A2E4-594A-A6E9-E698D722E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3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7018-FEE8-9748-9DA5-C2A55EB33816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BD71-A2E4-594A-A6E9-E698D722E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11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7018-FEE8-9748-9DA5-C2A55EB33816}" type="datetimeFigureOut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BD71-A2E4-594A-A6E9-E698D722E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4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7018-FEE8-9748-9DA5-C2A55EB33816}" type="datetimeFigureOut">
              <a:rPr lang="en-US" smtClean="0"/>
              <a:t>2/26/15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BD71-A2E4-594A-A6E9-E698D722E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6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7018-FEE8-9748-9DA5-C2A55EB33816}" type="datetimeFigureOut">
              <a:rPr lang="en-US" smtClean="0"/>
              <a:t>2/26/15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BD71-A2E4-594A-A6E9-E698D722E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7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7018-FEE8-9748-9DA5-C2A55EB33816}" type="datetimeFigureOut">
              <a:rPr lang="en-US" smtClean="0"/>
              <a:t>2/26/15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BD71-A2E4-594A-A6E9-E698D722E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7018-FEE8-9748-9DA5-C2A55EB33816}" type="datetimeFigureOut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BD71-A2E4-594A-A6E9-E698D722E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0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7018-FEE8-9748-9DA5-C2A55EB33816}" type="datetimeFigureOut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BD71-A2E4-594A-A6E9-E698D722E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D7018-FEE8-9748-9DA5-C2A55EB33816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FBD71-A2E4-594A-A6E9-E698D722E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2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Ring Simulations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Rubin &amp; He He</a:t>
            </a:r>
          </a:p>
          <a:p>
            <a:r>
              <a:rPr lang="en-US" dirty="0" smtClean="0"/>
              <a:t>February 26,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870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uon00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94" y="752207"/>
            <a:ext cx="4445000" cy="3327400"/>
          </a:xfrm>
          <a:prstGeom prst="rect">
            <a:avLst/>
          </a:prstGeom>
        </p:spPr>
      </p:pic>
      <p:pic>
        <p:nvPicPr>
          <p:cNvPr id="6" name="Picture 5" descr="muon127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289" y="2544326"/>
            <a:ext cx="4835673" cy="3619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41872" y="3153431"/>
            <a:ext cx="65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38839" y="2174995"/>
            <a:ext cx="74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kicker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2394" y="776699"/>
            <a:ext cx="1589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Muon</a:t>
            </a:r>
            <a:r>
              <a:rPr lang="en-US" dirty="0" smtClean="0"/>
              <a:t> and spin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26033" y="752207"/>
            <a:ext cx="973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inflector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94772" y="527950"/>
            <a:ext cx="1592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Ring model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207306" y="6348840"/>
            <a:ext cx="81899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http://</a:t>
            </a:r>
            <a:r>
              <a:rPr lang="en-US" sz="1600" dirty="0" err="1" smtClean="0"/>
              <a:t>www.lns.cornell.edu</a:t>
            </a:r>
            <a:r>
              <a:rPr lang="en-US" sz="1600" dirty="0" smtClean="0"/>
              <a:t>/~</a:t>
            </a:r>
            <a:r>
              <a:rPr lang="en-US" sz="1600" dirty="0" err="1" smtClean="0"/>
              <a:t>dlr</a:t>
            </a:r>
            <a:r>
              <a:rPr lang="en-US" sz="1600" dirty="0" smtClean="0"/>
              <a:t>/</a:t>
            </a:r>
            <a:r>
              <a:rPr lang="en-US" sz="1600" dirty="0" err="1" smtClean="0"/>
              <a:t>new_page</a:t>
            </a:r>
            <a:r>
              <a:rPr lang="en-US" sz="1600" dirty="0" smtClean="0"/>
              <a:t>/images/muon_2000steps.gif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49336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flectorExitNoScatter_phase_space.dat_his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9757" y="-180673"/>
            <a:ext cx="887505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03661" y="6307995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Distribution at inflector exit</a:t>
            </a:r>
            <a:endParaRPr lang="en-US" dirty="0"/>
          </a:p>
        </p:txBody>
      </p:sp>
      <p:pic>
        <p:nvPicPr>
          <p:cNvPr id="5" name="Picture 4" descr="DistStartInjLine_phase_space.dat_his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-191984"/>
            <a:ext cx="887505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5507" y="6307995"/>
            <a:ext cx="3092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Distribution at entrance to 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75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gma_xyz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76796" y="442921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1000 turns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224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uon_deca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897" y="1565403"/>
            <a:ext cx="5729311" cy="44271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6170" y="1041098"/>
            <a:ext cx="3579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decay positrons per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50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igg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5" y="413511"/>
            <a:ext cx="7415393" cy="57300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22406" y="5820421"/>
            <a:ext cx="2231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126348 positrons</a:t>
            </a:r>
          </a:p>
          <a:p>
            <a:r>
              <a:rPr lang="en-US" dirty="0" smtClean="0"/>
              <a:t>5091 above threshold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978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w_e_wigg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45" y="487352"/>
            <a:ext cx="6803813" cy="52574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63342" y="5744844"/>
            <a:ext cx="2351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126348 positrons</a:t>
            </a:r>
          </a:p>
          <a:p>
            <a:r>
              <a:rPr lang="en-US" dirty="0" smtClean="0"/>
              <a:t>41962 below threshold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15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0274" y="915630"/>
            <a:ext cx="62247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Explore systematics with simulation ?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Dependence on amplitude on horizontal </a:t>
            </a:r>
            <a:r>
              <a:rPr lang="en-US" dirty="0" err="1" smtClean="0"/>
              <a:t>betatron</a:t>
            </a:r>
            <a:r>
              <a:rPr lang="en-US" dirty="0" smtClean="0"/>
              <a:t> oscillations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 and vertical (pitch)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Dependence on </a:t>
            </a:r>
            <a:r>
              <a:rPr lang="en-US" dirty="0" err="1" smtClean="0"/>
              <a:t>muon</a:t>
            </a:r>
            <a:r>
              <a:rPr lang="en-US" dirty="0" smtClean="0"/>
              <a:t> beam energy width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Dependence on </a:t>
            </a:r>
            <a:r>
              <a:rPr lang="en-US" dirty="0" err="1" smtClean="0"/>
              <a:t>quadrupole</a:t>
            </a:r>
            <a:r>
              <a:rPr lang="en-US" dirty="0" smtClean="0"/>
              <a:t> voltage</a:t>
            </a:r>
          </a:p>
          <a:p>
            <a:endParaRPr lang="en-US" dirty="0"/>
          </a:p>
          <a:p>
            <a:r>
              <a:rPr lang="en-US" dirty="0" smtClean="0"/>
              <a:t>Test fitting strategies?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389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94</Words>
  <Application>Microsoft Macintosh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Ring Simulations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7</cp:revision>
  <dcterms:created xsi:type="dcterms:W3CDTF">2015-02-26T18:56:49Z</dcterms:created>
  <dcterms:modified xsi:type="dcterms:W3CDTF">2015-02-26T19:44:15Z</dcterms:modified>
</cp:coreProperties>
</file>