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8" r:id="rId18"/>
    <p:sldId id="289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8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85D8-F5AD-5442-BAF2-6C0304315D53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E18BD-4939-F945-8B9A-85AD5684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60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85D8-F5AD-5442-BAF2-6C0304315D53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E18BD-4939-F945-8B9A-85AD5684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4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85D8-F5AD-5442-BAF2-6C0304315D53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E18BD-4939-F945-8B9A-85AD5684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9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85D8-F5AD-5442-BAF2-6C0304315D53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E18BD-4939-F945-8B9A-85AD5684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5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85D8-F5AD-5442-BAF2-6C0304315D53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E18BD-4939-F945-8B9A-85AD5684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3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85D8-F5AD-5442-BAF2-6C0304315D53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E18BD-4939-F945-8B9A-85AD5684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7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85D8-F5AD-5442-BAF2-6C0304315D53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E18BD-4939-F945-8B9A-85AD5684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1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85D8-F5AD-5442-BAF2-6C0304315D53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E18BD-4939-F945-8B9A-85AD5684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5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85D8-F5AD-5442-BAF2-6C0304315D53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E18BD-4939-F945-8B9A-85AD5684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85D8-F5AD-5442-BAF2-6C0304315D53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E18BD-4939-F945-8B9A-85AD5684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79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85D8-F5AD-5442-BAF2-6C0304315D53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E18BD-4939-F945-8B9A-85AD5684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65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D85D8-F5AD-5442-BAF2-6C0304315D53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E18BD-4939-F945-8B9A-85AD5684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Kicker pictures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90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2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7416824" cy="556261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01C5-2E83-5A4F-BFD5-CF4D5DC35B4D}" type="datetime1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05924" y="4653136"/>
            <a:ext cx="16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chamber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96337" y="218861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Magnetometer laser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63985" y="5877272"/>
            <a:ext cx="15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pump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34075" y="648478"/>
            <a:ext cx="169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resistors in </a:t>
            </a:r>
            <a:r>
              <a:rPr lang="en-US" dirty="0" err="1" smtClean="0"/>
              <a:t>flourinert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parallel 50Ω cables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555776" y="548680"/>
            <a:ext cx="432048" cy="18722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427984" y="1052736"/>
            <a:ext cx="3096344" cy="18722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796136" y="2348880"/>
            <a:ext cx="1800200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372200" y="4581128"/>
            <a:ext cx="1296144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572000" y="5805264"/>
            <a:ext cx="2880320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36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990600"/>
            <a:ext cx="7785100" cy="486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338" y="62126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Macor</a:t>
            </a:r>
            <a:r>
              <a:rPr lang="en-US" dirty="0" smtClean="0"/>
              <a:t> support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80774" y="5991089"/>
            <a:ext cx="3866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monitor adjacent to electrodes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D7637-E33B-1645-AF27-78C97687012B}" type="datetime1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148E7-7D7B-804E-89CD-AD93F64121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2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41" y="3342177"/>
            <a:ext cx="2812635" cy="2109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2240" y="249289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loop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466" y="560898"/>
            <a:ext cx="4423471" cy="4423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4998" y="1387058"/>
            <a:ext cx="255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electrode coupling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957831" y="1387058"/>
            <a:ext cx="2616110" cy="125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957831" y="1664796"/>
            <a:ext cx="2768510" cy="1092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8FBC-2074-FB46-8929-D378659A252B}" type="datetime1">
              <a:rPr lang="en-US" smtClean="0"/>
              <a:t>11/28/16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148E7-7D7B-804E-89CD-AD93F64121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55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27" y="559427"/>
            <a:ext cx="5527648" cy="3028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09" y="3410271"/>
            <a:ext cx="4109777" cy="3082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5554106"/>
            <a:ext cx="405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monitor installed at the end of Blumlein, cables and resistors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1269-2DF0-B444-B4F4-2BCA489EF216}" type="datetime1">
              <a:rPr lang="en-US" smtClean="0"/>
              <a:t>11/28/16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148E7-7D7B-804E-89CD-AD93F64121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18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90" y="303449"/>
            <a:ext cx="4876685" cy="4150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332" y="3141770"/>
            <a:ext cx="3597334" cy="35692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2771" y="2247703"/>
            <a:ext cx="248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plates in chamber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98951" y="72695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electrodes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4520301" y="911618"/>
            <a:ext cx="1378650" cy="1077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751599" y="1064018"/>
            <a:ext cx="2299752" cy="5486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4159-704B-864F-8E99-A0FA0D7176EE}" type="datetime1">
              <a:rPr lang="en-US" smtClean="0"/>
              <a:t>11/28/16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148E7-7D7B-804E-89CD-AD93F64121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26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04" y="167743"/>
            <a:ext cx="4041812" cy="3031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906" y="6284294"/>
            <a:ext cx="785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Thyratron</a:t>
            </a:r>
            <a:r>
              <a:rPr lang="en-US" dirty="0" smtClean="0"/>
              <a:t> and charging resistor assemblies; will be sent with electronics towers.</a:t>
            </a:r>
            <a:endParaRPr lang="en-US" dirty="0"/>
          </a:p>
        </p:txBody>
      </p:sp>
      <p:pic>
        <p:nvPicPr>
          <p:cNvPr id="6" name="Picture 5" descr="IMG_34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5" y="167743"/>
            <a:ext cx="4361322" cy="3270992"/>
          </a:xfrm>
          <a:prstGeom prst="rect">
            <a:avLst/>
          </a:prstGeom>
        </p:spPr>
      </p:pic>
      <p:pic>
        <p:nvPicPr>
          <p:cNvPr id="7" name="Picture 6" descr="IMG_34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95" y="3583928"/>
            <a:ext cx="3600488" cy="270036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3248" y="3794430"/>
            <a:ext cx="2845557" cy="213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B50E8-85C1-9F44-8E0F-5B5C65FF2202}" type="datetime1">
              <a:rPr lang="en-US" smtClean="0"/>
              <a:t>11/28/16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148E7-7D7B-804E-89CD-AD93F64121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55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34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4" y="323505"/>
            <a:ext cx="3776219" cy="2832164"/>
          </a:xfrm>
          <a:prstGeom prst="rect">
            <a:avLst/>
          </a:prstGeom>
        </p:spPr>
      </p:pic>
      <p:pic>
        <p:nvPicPr>
          <p:cNvPr id="9" name="Picture 8" descr="IMG_34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75" y="930077"/>
            <a:ext cx="3840120" cy="2880090"/>
          </a:xfrm>
          <a:prstGeom prst="rect">
            <a:avLst/>
          </a:prstGeom>
        </p:spPr>
      </p:pic>
      <p:pic>
        <p:nvPicPr>
          <p:cNvPr id="10" name="Picture 9" descr="IMG_34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0" y="3678263"/>
            <a:ext cx="3514760" cy="26360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37808" y="4286511"/>
            <a:ext cx="331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Electronics for 3 </a:t>
            </a:r>
            <a:r>
              <a:rPr lang="en-US" dirty="0" err="1" smtClean="0"/>
              <a:t>Blumleins</a:t>
            </a:r>
            <a:r>
              <a:rPr lang="en-US" dirty="0" smtClean="0"/>
              <a:t> tested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7CA3-6345-F544-A3BD-E7244EFAB136}" type="datetime1">
              <a:rPr lang="en-US" smtClean="0"/>
              <a:t>11/28/16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148E7-7D7B-804E-89CD-AD93F64121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5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32" y="908720"/>
            <a:ext cx="7147768" cy="539632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2F90-8611-5347-9A81-F767B6981BA0}" type="datetime1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67744" y="260648"/>
            <a:ext cx="5282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12.5 </a:t>
            </a:r>
            <a:r>
              <a:rPr lang="en-US" sz="2400" dirty="0" err="1"/>
              <a:t>Ω</a:t>
            </a:r>
            <a:r>
              <a:rPr lang="en-US" sz="2400" dirty="0"/>
              <a:t> </a:t>
            </a:r>
            <a:r>
              <a:rPr lang="en-US" sz="2400" dirty="0" err="1"/>
              <a:t>Blumlein</a:t>
            </a:r>
            <a:r>
              <a:rPr lang="en-US" sz="2400" dirty="0"/>
              <a:t> </a:t>
            </a:r>
            <a:r>
              <a:rPr lang="en-US" sz="2400" dirty="0" err="1"/>
              <a:t>triaxial</a:t>
            </a:r>
            <a:r>
              <a:rPr lang="en-US" sz="2400" dirty="0"/>
              <a:t> transmission line</a:t>
            </a:r>
          </a:p>
        </p:txBody>
      </p:sp>
    </p:spTree>
    <p:extLst>
      <p:ext uri="{BB962C8B-B14F-4D97-AF65-F5344CB8AC3E}">
        <p14:creationId xmlns:p14="http://schemas.microsoft.com/office/powerpoint/2010/main" val="364054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 from </a:t>
            </a:r>
            <a:r>
              <a:rPr lang="en-US" dirty="0" err="1" smtClean="0"/>
              <a:t>Blumlein</a:t>
            </a:r>
            <a:r>
              <a:rPr lang="en-US" dirty="0" smtClean="0"/>
              <a:t> to Load</a:t>
            </a:r>
            <a:endParaRPr lang="en-US" dirty="0"/>
          </a:p>
        </p:txBody>
      </p:sp>
      <p:pic>
        <p:nvPicPr>
          <p:cNvPr id="4" name="Content Placeholder 3" descr="DSC0127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493D-6B67-3A4E-9A24-DD2431C36863}" type="datetime1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2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Blumlein</a:t>
            </a:r>
            <a:r>
              <a:rPr lang="en-US" dirty="0" smtClean="0"/>
              <a:t> tubing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33400" y="6629400"/>
            <a:ext cx="8077200" cy="476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5495595" cy="4121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5791200"/>
            <a:ext cx="518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concentric tubes – Middle tube charged to +HV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16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838200" y="6492875"/>
            <a:ext cx="7467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6632"/>
            <a:ext cx="3235288" cy="4313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84984"/>
            <a:ext cx="2322258" cy="3096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564904"/>
            <a:ext cx="4128459" cy="3096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066800"/>
            <a:ext cx="3452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Blumlein</a:t>
            </a:r>
            <a:r>
              <a:rPr lang="en-US" sz="2400" dirty="0" smtClean="0"/>
              <a:t> - business end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505072" y="1539322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thyratron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410200" y="762000"/>
            <a:ext cx="1905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36602" y="4913003"/>
            <a:ext cx="148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Coupling to 4 50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+mn-lt"/>
                <a:cs typeface="Symbol" charset="2"/>
              </a:rPr>
              <a:t>coax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096000" y="5181600"/>
            <a:ext cx="12954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13505" y="5887906"/>
            <a:ext cx="200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conductor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209800" y="4191000"/>
            <a:ext cx="762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8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000" y="908720"/>
            <a:ext cx="6800800" cy="513437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33400" y="6492875"/>
            <a:ext cx="8077200" cy="365125"/>
          </a:xfrm>
          <a:prstGeom prst="rect">
            <a:avLst/>
          </a:prstGeom>
        </p:spPr>
        <p:txBody>
          <a:bodyPr/>
          <a:lstStyle/>
          <a:p>
            <a:r>
              <a:rPr lang="de-DE" sz="1050" smtClean="0"/>
              <a:t>David Rubin                                                                                      Kicker Status                                                    July 13, 2015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2286000" y="152400"/>
            <a:ext cx="5282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12.5 </a:t>
            </a:r>
            <a:r>
              <a:rPr lang="en-US" sz="2400" dirty="0" err="1"/>
              <a:t>Ω</a:t>
            </a:r>
            <a:r>
              <a:rPr lang="en-US" sz="2400" dirty="0"/>
              <a:t> </a:t>
            </a:r>
            <a:r>
              <a:rPr lang="en-US" sz="2400" dirty="0" err="1"/>
              <a:t>Blumlein</a:t>
            </a:r>
            <a:r>
              <a:rPr lang="en-US" sz="2400" dirty="0"/>
              <a:t> </a:t>
            </a:r>
            <a:r>
              <a:rPr lang="en-US" sz="2400" dirty="0" err="1"/>
              <a:t>triaxial</a:t>
            </a:r>
            <a:r>
              <a:rPr lang="en-US" sz="2400" dirty="0"/>
              <a:t> transmission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133600"/>
            <a:ext cx="1904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Vacuum chamber with kicker magnet</a:t>
            </a:r>
            <a:endParaRPr lang="en-US" dirty="0"/>
          </a:p>
        </p:txBody>
      </p:sp>
      <p:cxnSp>
        <p:nvCxnSpPr>
          <p:cNvPr id="5" name="Straight Arrow Connector 4"/>
          <p:cNvCxnSpPr>
            <a:stCxn id="2" idx="2"/>
          </p:cNvCxnSpPr>
          <p:nvPr/>
        </p:nvCxnSpPr>
        <p:spPr>
          <a:xfrm>
            <a:off x="952500" y="2718376"/>
            <a:ext cx="1638300" cy="634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2242" y="4759070"/>
            <a:ext cx="127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coax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752600" y="4343400"/>
            <a:ext cx="29718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4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Thyratron</a:t>
            </a:r>
            <a:r>
              <a:rPr lang="en-US" dirty="0" smtClean="0"/>
              <a:t> switch</a:t>
            </a:r>
            <a:endParaRPr lang="en-US" dirty="0"/>
          </a:p>
        </p:txBody>
      </p:sp>
      <p:pic>
        <p:nvPicPr>
          <p:cNvPr id="4" name="Content Placeholder 3" descr="DSC0128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990600" y="6467772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7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–parallel coax to load</a:t>
            </a:r>
            <a:endParaRPr lang="en-US" dirty="0"/>
          </a:p>
        </p:txBody>
      </p:sp>
      <p:pic>
        <p:nvPicPr>
          <p:cNvPr id="4" name="Content Placeholder 3" descr="DSC012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62000" y="6492875"/>
            <a:ext cx="76962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2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Coupling to magnet</a:t>
            </a:r>
            <a:endParaRPr lang="en-US" dirty="0"/>
          </a:p>
        </p:txBody>
      </p:sp>
      <p:pic>
        <p:nvPicPr>
          <p:cNvPr id="4" name="Content Placeholder 3" descr="DSC0128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124744"/>
            <a:ext cx="8229600" cy="4525963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1143000" y="6492875"/>
            <a:ext cx="70866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5805264"/>
            <a:ext cx="2076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load resistors</a:t>
            </a:r>
          </a:p>
          <a:p>
            <a:r>
              <a:rPr lang="en-US" dirty="0" smtClean="0"/>
              <a:t>(12.5Ω equivalent)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8688" y="589231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50Ω  coaxial cables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48264" y="5805264"/>
            <a:ext cx="183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chamber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259632" y="3212976"/>
            <a:ext cx="792088" cy="2664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067944" y="3140968"/>
            <a:ext cx="720080" cy="27363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524328" y="3501008"/>
            <a:ext cx="864096" cy="2232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80312" y="5486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flourinert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932040" y="908720"/>
            <a:ext cx="2664296" cy="19442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3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2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7416824" cy="556261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838200" y="6492875"/>
            <a:ext cx="70866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05924" y="4653136"/>
            <a:ext cx="16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chamber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96337" y="218861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Magnetometer laser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63985" y="5877272"/>
            <a:ext cx="15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pump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43800" y="1219200"/>
            <a:ext cx="169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resistors in </a:t>
            </a:r>
            <a:r>
              <a:rPr lang="en-US" dirty="0" err="1" smtClean="0"/>
              <a:t>flourinert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parallel 50Ω cables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555776" y="548680"/>
            <a:ext cx="432048" cy="18722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267200" y="1752600"/>
            <a:ext cx="3276600" cy="11864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796136" y="2348880"/>
            <a:ext cx="1800200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372200" y="4581128"/>
            <a:ext cx="1296144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572000" y="5805264"/>
            <a:ext cx="2880320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6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Coupling from </a:t>
            </a:r>
            <a:r>
              <a:rPr lang="en-US" dirty="0" err="1" smtClean="0"/>
              <a:t>Blumlein</a:t>
            </a:r>
            <a:r>
              <a:rPr lang="en-US" dirty="0" smtClean="0"/>
              <a:t> to Load</a:t>
            </a:r>
            <a:endParaRPr lang="en-US" dirty="0"/>
          </a:p>
        </p:txBody>
      </p:sp>
      <p:pic>
        <p:nvPicPr>
          <p:cNvPr id="4" name="Content Placeholder 3" descr="DSC0127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609600" y="6518317"/>
            <a:ext cx="7924800" cy="365125"/>
          </a:xfrm>
          <a:prstGeom prst="rect">
            <a:avLst/>
          </a:prstGeom>
        </p:spPr>
        <p:txBody>
          <a:bodyPr/>
          <a:lstStyle/>
          <a:p>
            <a:r>
              <a:rPr lang="de-DE" sz="1050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sz="1050" dirty="0" err="1" smtClean="0"/>
              <a:t>July</a:t>
            </a:r>
            <a:r>
              <a:rPr lang="de-DE" sz="1050" dirty="0" smtClean="0"/>
              <a:t> 13, 2015</a:t>
            </a:r>
            <a:endParaRPr lang="en-US" sz="105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2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60400"/>
            <a:ext cx="8369300" cy="55245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0" y="65690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76800" y="4876800"/>
            <a:ext cx="3776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Thyratron</a:t>
            </a:r>
            <a:r>
              <a:rPr lang="en-US" dirty="0" smtClean="0">
                <a:solidFill>
                  <a:schemeClr val="bg2"/>
                </a:solidFill>
              </a:rPr>
              <a:t> driver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         High voltage supply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                               Charging circuit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943600" y="4114800"/>
            <a:ext cx="6096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781800" y="4495800"/>
            <a:ext cx="9906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772400" y="3810000"/>
            <a:ext cx="3048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6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Thyratron</a:t>
            </a:r>
            <a:r>
              <a:rPr lang="en-US" dirty="0" smtClean="0"/>
              <a:t> and charging input</a:t>
            </a:r>
            <a:endParaRPr lang="en-US" dirty="0"/>
          </a:p>
        </p:txBody>
      </p:sp>
      <p:pic>
        <p:nvPicPr>
          <p:cNvPr id="6" name="Content Placeholder 5" descr="DSC012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667000" y="646777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3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16632"/>
            <a:ext cx="8140700" cy="61849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895600" y="6477000"/>
            <a:ext cx="4267200" cy="381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3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503" y="0"/>
            <a:ext cx="7896097" cy="5752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Load Resistors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6553200" cy="4923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5871" y="665202"/>
            <a:ext cx="289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Resistors at input to kicker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6172200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50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+mn-lt"/>
                <a:cs typeface="Symbol" charset="2"/>
              </a:rPr>
              <a:t>cable loaded to 50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+mn-lt"/>
                <a:cs typeface="Symbol" charset="2"/>
              </a:rPr>
              <a:t>resistor </a:t>
            </a:r>
            <a:endParaRPr lang="en-US" dirty="0">
              <a:latin typeface="+mn-lt"/>
              <a:cs typeface="Symbol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59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9" y="452153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61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7772400" cy="56261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4648200" cy="365125"/>
          </a:xfrm>
          <a:prstGeom prst="rect">
            <a:avLst/>
          </a:prstGeom>
        </p:spPr>
        <p:txBody>
          <a:bodyPr/>
          <a:lstStyle/>
          <a:p>
            <a:r>
              <a:rPr lang="de-DE" sz="1200" smtClean="0"/>
              <a:t>David Rubin                                                                                      Kicker Status                                                    July 13, 2015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6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64" y="188640"/>
            <a:ext cx="7302500" cy="614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3648" y="116632"/>
            <a:ext cx="74168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40768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resistors cooled in </a:t>
            </a:r>
            <a:r>
              <a:rPr lang="en-US" dirty="0" err="1" smtClean="0"/>
              <a:t>flourinert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6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546100"/>
            <a:ext cx="8039100" cy="5765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362200" y="6492875"/>
            <a:ext cx="4876800" cy="365125"/>
          </a:xfrm>
          <a:prstGeom prst="rect">
            <a:avLst/>
          </a:prstGeom>
        </p:spPr>
        <p:txBody>
          <a:bodyPr/>
          <a:lstStyle/>
          <a:p>
            <a:r>
              <a:rPr lang="de-DE" sz="1200" smtClean="0"/>
              <a:t>David Rubin                                                                                      Kicker Status                                                    July 13, 2015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2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7416824" cy="556261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3BC7-14A2-8443-8F8E-F1C79BBB2928}" type="datetime1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05924" y="4653136"/>
            <a:ext cx="16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chamber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96337" y="218861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Magnetometer laser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63985" y="5877272"/>
            <a:ext cx="15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pump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34075" y="648478"/>
            <a:ext cx="169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resistors in </a:t>
            </a:r>
            <a:r>
              <a:rPr lang="en-US" dirty="0" err="1" smtClean="0"/>
              <a:t>flourinert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parallel 50Ω cables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555776" y="548680"/>
            <a:ext cx="432048" cy="18722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427984" y="1052736"/>
            <a:ext cx="3096344" cy="18722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796136" y="2348880"/>
            <a:ext cx="1800200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372200" y="4581128"/>
            <a:ext cx="1296144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572000" y="5805264"/>
            <a:ext cx="2880320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36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7772400" cy="56261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55C9-B449-F343-943D-8339CE50B811}" type="datetime1">
              <a:rPr lang="en-US" smtClean="0"/>
              <a:t>11/28/16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6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32" y="908720"/>
            <a:ext cx="7147768" cy="539632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5DFB-FB0A-8347-A28D-972F0A7D6509}" type="datetime1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67744" y="260648"/>
            <a:ext cx="5282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12.5 </a:t>
            </a:r>
            <a:r>
              <a:rPr lang="en-US" sz="2400" dirty="0" err="1"/>
              <a:t>Ω</a:t>
            </a:r>
            <a:r>
              <a:rPr lang="en-US" sz="2400" dirty="0"/>
              <a:t> </a:t>
            </a:r>
            <a:r>
              <a:rPr lang="en-US" sz="2400" dirty="0" err="1"/>
              <a:t>Blumlein</a:t>
            </a:r>
            <a:r>
              <a:rPr lang="en-US" sz="2400" dirty="0"/>
              <a:t> </a:t>
            </a:r>
            <a:r>
              <a:rPr lang="en-US" sz="2400" dirty="0" err="1"/>
              <a:t>triaxial</a:t>
            </a:r>
            <a:r>
              <a:rPr lang="en-US" sz="2400" dirty="0"/>
              <a:t> transmission line</a:t>
            </a:r>
          </a:p>
        </p:txBody>
      </p:sp>
    </p:spTree>
    <p:extLst>
      <p:ext uri="{BB962C8B-B14F-4D97-AF65-F5344CB8AC3E}">
        <p14:creationId xmlns:p14="http://schemas.microsoft.com/office/powerpoint/2010/main" val="364054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–parallel coax to load</a:t>
            </a:r>
            <a:endParaRPr lang="en-US" dirty="0"/>
          </a:p>
        </p:txBody>
      </p:sp>
      <p:pic>
        <p:nvPicPr>
          <p:cNvPr id="4" name="Content Placeholder 3" descr="DSC012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CFE9-99DF-B744-955B-79F45FDB11B8}" type="datetime1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2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dirty="0" smtClean="0"/>
              <a:t>Coupling to magnet</a:t>
            </a:r>
            <a:endParaRPr lang="en-US" dirty="0"/>
          </a:p>
        </p:txBody>
      </p:sp>
      <p:pic>
        <p:nvPicPr>
          <p:cNvPr id="4" name="Content Placeholder 3" descr="DSC0128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124744"/>
            <a:ext cx="8229600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17E7A-610A-9645-BB2C-6EC25DE33168}" type="datetime1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67944" y="5805264"/>
            <a:ext cx="161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load resistors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8688" y="589231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50Ω  coaxial cables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48264" y="5805264"/>
            <a:ext cx="183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chamber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259632" y="3212976"/>
            <a:ext cx="792088" cy="2664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067944" y="3140968"/>
            <a:ext cx="720080" cy="27363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524328" y="3501008"/>
            <a:ext cx="864096" cy="2232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80312" y="5486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flourinert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932040" y="908720"/>
            <a:ext cx="2664296" cy="19442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63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 from </a:t>
            </a:r>
            <a:r>
              <a:rPr lang="en-US" dirty="0" err="1" smtClean="0"/>
              <a:t>Blumlein</a:t>
            </a:r>
            <a:r>
              <a:rPr lang="en-US" dirty="0" smtClean="0"/>
              <a:t> to Load</a:t>
            </a:r>
            <a:endParaRPr lang="en-US" dirty="0"/>
          </a:p>
        </p:txBody>
      </p:sp>
      <p:pic>
        <p:nvPicPr>
          <p:cNvPr id="4" name="Content Placeholder 3" descr="DSC0127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83C8-534F-9341-9C24-D48B6BE2E31E}" type="datetime1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2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413</Words>
  <Application>Microsoft Macintosh PowerPoint</Application>
  <PresentationFormat>On-screen Show (4:3)</PresentationFormat>
  <Paragraphs>134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Kicker pictures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–parallel coax to load</vt:lpstr>
      <vt:lpstr>Coupling to magnet</vt:lpstr>
      <vt:lpstr>Coupling from Blumlein to Load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Coupling from Blumlein to Load</vt:lpstr>
      <vt:lpstr>Blumlein tubing</vt:lpstr>
      <vt:lpstr>PowerPoint Presentation</vt:lpstr>
      <vt:lpstr>Thyratron switch</vt:lpstr>
      <vt:lpstr>4 –parallel coax to load</vt:lpstr>
      <vt:lpstr>Coupling to magnet</vt:lpstr>
      <vt:lpstr>PowerPoint Presentation</vt:lpstr>
      <vt:lpstr>Coupling from Blumlein to Load</vt:lpstr>
      <vt:lpstr>PowerPoint Presentation</vt:lpstr>
      <vt:lpstr>Thyratron and charging input</vt:lpstr>
      <vt:lpstr>PowerPoint Presentation</vt:lpstr>
      <vt:lpstr>Load Resistors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Kicker pictures</dc:title>
  <dc:creator>David Rubin</dc:creator>
  <cp:lastModifiedBy>David Rubin</cp:lastModifiedBy>
  <cp:revision>2</cp:revision>
  <dcterms:created xsi:type="dcterms:W3CDTF">2016-11-28T22:06:51Z</dcterms:created>
  <dcterms:modified xsi:type="dcterms:W3CDTF">2016-11-28T22:22:50Z</dcterms:modified>
</cp:coreProperties>
</file>