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2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8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1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4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2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6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8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6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1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9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6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02A8A-D487-404A-B86A-12511198DED6}" type="datetimeFigureOut">
              <a:rPr lang="en-US" smtClean="0"/>
              <a:t>7/1/17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034D-4185-B040-B111-236BB7B4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8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4568" y="1481491"/>
            <a:ext cx="678337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Incorporating measured radial field in simulation.</a:t>
            </a:r>
          </a:p>
          <a:p>
            <a:r>
              <a:rPr lang="en-US" dirty="0" smtClean="0"/>
              <a:t>Magnetic scalar potential is solution to 2D Laplace’s equation</a:t>
            </a:r>
          </a:p>
          <a:p>
            <a:r>
              <a:rPr lang="en-US" dirty="0" smtClean="0"/>
              <a:t>Fit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,B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to measured radial field at r=r</a:t>
            </a:r>
            <a:r>
              <a:rPr lang="en-US" baseline="-25000" dirty="0" smtClean="0"/>
              <a:t>0   </a:t>
            </a:r>
            <a:r>
              <a:rPr lang="en-US" dirty="0" smtClean="0"/>
              <a:t>(Final2016RadialFieldsppm.txt)</a:t>
            </a:r>
            <a:endParaRPr lang="en-US" baseline="-25000" dirty="0" smtClean="0"/>
          </a:p>
          <a:p>
            <a:endParaRPr lang="en-US" baseline="-250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68" y="3143484"/>
            <a:ext cx="6441300" cy="2614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70623" y="244202"/>
            <a:ext cx="128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 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9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5653" y="68009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mtClean="0"/>
              <a:t>A</a:t>
            </a:r>
            <a:r>
              <a:rPr lang="en-US" dirty="0" smtClean="0"/>
              <a:t>(0:2)/68.9569,21.6858,30.4212/</a:t>
            </a:r>
            <a:r>
              <a:rPr lang="en-US" smtClean="0"/>
              <a:t>, </a:t>
            </a:r>
          </a:p>
          <a:p>
            <a:r>
              <a:rPr lang="en-US" smtClean="0"/>
              <a:t>B</a:t>
            </a:r>
            <a:r>
              <a:rPr lang="en-US" dirty="0" smtClean="0"/>
              <a:t>(0:2)/0,-28.6175,26.6923/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22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2</cp:revision>
  <dcterms:created xsi:type="dcterms:W3CDTF">2017-07-01T15:36:03Z</dcterms:created>
  <dcterms:modified xsi:type="dcterms:W3CDTF">2017-07-01T15:48:07Z</dcterms:modified>
</cp:coreProperties>
</file>