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261" r:id="rId3"/>
    <p:sldId id="284" r:id="rId4"/>
    <p:sldId id="285" r:id="rId5"/>
    <p:sldId id="258" r:id="rId6"/>
    <p:sldId id="282" r:id="rId7"/>
    <p:sldId id="289" r:id="rId8"/>
    <p:sldId id="294" r:id="rId9"/>
    <p:sldId id="295" r:id="rId10"/>
    <p:sldId id="263" r:id="rId11"/>
    <p:sldId id="291" r:id="rId12"/>
    <p:sldId id="293" r:id="rId13"/>
    <p:sldId id="277" r:id="rId14"/>
  </p:sldIdLst>
  <p:sldSz cx="12192000" cy="6858000"/>
  <p:notesSz cx="9144000" cy="6858000"/>
  <p:defaultTextStyle>
    <a:defPPr>
      <a:defRPr lang="en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1" clrIdx="0">
    <p:extLst>
      <p:ext uri="{19B8F6BF-5375-455C-9EA6-DF929625EA0E}">
        <p15:presenceInfo xmlns:p15="http://schemas.microsoft.com/office/powerpoint/2012/main" userId="S::urn:spo:anon#b151ac7dacd9d51b578071227904b35c0933824b1dacd2e73c1c34f82c450f2d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2"/>
  </p:normalViewPr>
  <p:slideViewPr>
    <p:cSldViewPr snapToGrid="0" snapToObjects="1">
      <p:cViewPr varScale="1">
        <p:scale>
          <a:sx n="99" d="100"/>
          <a:sy n="99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colemariesantiagozambrana/Downloads/TB2%20TB3%20normalized%20data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colemariesantiagozambrana/Downloads/TB2%20TB3%20normalized%20data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Mangal" charset="0"/>
                <a:ea typeface="Mangal" charset="0"/>
                <a:cs typeface="Mangal" charset="0"/>
              </a:defRPr>
            </a:pPr>
            <a:r>
              <a:rPr lang="de-DE" sz="1800" b="1" i="0" baseline="0">
                <a:solidFill>
                  <a:schemeClr val="tx1"/>
                </a:solidFill>
                <a:effectLst/>
                <a:latin typeface="Mangal" charset="0"/>
                <a:ea typeface="Mangal" charset="0"/>
                <a:cs typeface="Mangal" charset="0"/>
              </a:rPr>
              <a:t>TiO</a:t>
            </a:r>
            <a:r>
              <a:rPr lang="de-DE" sz="1800" b="1" i="0" baseline="-25000">
                <a:solidFill>
                  <a:schemeClr val="tx1"/>
                </a:solidFill>
                <a:effectLst/>
                <a:latin typeface="Mangal" charset="0"/>
                <a:ea typeface="Mangal" charset="0"/>
                <a:cs typeface="Mangal" charset="0"/>
              </a:rPr>
              <a:t>2</a:t>
            </a:r>
            <a:r>
              <a:rPr lang="de-DE" sz="1800" b="1" i="0" baseline="0">
                <a:solidFill>
                  <a:schemeClr val="tx1"/>
                </a:solidFill>
                <a:effectLst/>
                <a:latin typeface="Mangal" charset="0"/>
                <a:ea typeface="Mangal" charset="0"/>
                <a:cs typeface="Mangal" charset="0"/>
              </a:rPr>
              <a:t> + Biomass (80-120μm) XAS </a:t>
            </a:r>
            <a:endParaRPr lang="de-DE">
              <a:solidFill>
                <a:schemeClr val="tx1"/>
              </a:solidFill>
              <a:effectLst/>
              <a:latin typeface="Mangal" charset="0"/>
              <a:ea typeface="Mangal" charset="0"/>
              <a:cs typeface="Mangal" charset="0"/>
            </a:endParaRPr>
          </a:p>
        </c:rich>
      </c:tx>
      <c:layout>
        <c:manualLayout>
          <c:xMode val="edge"/>
          <c:yMode val="edge"/>
          <c:x val="0.16896657246725988"/>
          <c:y val="6.35224748565802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Mangal" charset="0"/>
              <a:ea typeface="Mangal" charset="0"/>
              <a:cs typeface="Mangal" charset="0"/>
            </a:defRPr>
          </a:pPr>
          <a:endParaRPr lang="en-PR"/>
        </a:p>
      </c:txPr>
    </c:title>
    <c:autoTitleDeleted val="0"/>
    <c:plotArea>
      <c:layout>
        <c:manualLayout>
          <c:layoutTarget val="inner"/>
          <c:xMode val="edge"/>
          <c:yMode val="edge"/>
          <c:x val="4.577215375217944E-2"/>
          <c:y val="0.20942766893238893"/>
          <c:w val="0.90845569249564107"/>
          <c:h val="0.6745279401235770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'TB2 data'!$C$1:$C$460</c:f>
              <c:numCache>
                <c:formatCode>General</c:formatCode>
                <c:ptCount val="460"/>
                <c:pt idx="0">
                  <c:v>4.8049499999999998</c:v>
                </c:pt>
                <c:pt idx="1">
                  <c:v>4.8099699999999999</c:v>
                </c:pt>
                <c:pt idx="2">
                  <c:v>4.8150000000000004</c:v>
                </c:pt>
                <c:pt idx="3">
                  <c:v>4.8199700000000005</c:v>
                </c:pt>
                <c:pt idx="4">
                  <c:v>4.8250000000000002</c:v>
                </c:pt>
                <c:pt idx="5">
                  <c:v>4.8300100000000006</c:v>
                </c:pt>
                <c:pt idx="6">
                  <c:v>4.8349899999999995</c:v>
                </c:pt>
                <c:pt idx="7">
                  <c:v>4.8399899999999993</c:v>
                </c:pt>
                <c:pt idx="8">
                  <c:v>4.8450100000000003</c:v>
                </c:pt>
                <c:pt idx="9">
                  <c:v>4.8500200000000007</c:v>
                </c:pt>
                <c:pt idx="10">
                  <c:v>4.8549899999999999</c:v>
                </c:pt>
                <c:pt idx="11">
                  <c:v>4.8599899999999998</c:v>
                </c:pt>
                <c:pt idx="12">
                  <c:v>4.8649899999999997</c:v>
                </c:pt>
                <c:pt idx="13">
                  <c:v>4.8699899999999996</c:v>
                </c:pt>
                <c:pt idx="14">
                  <c:v>4.8750200000000001</c:v>
                </c:pt>
                <c:pt idx="15">
                  <c:v>4.8799899999999994</c:v>
                </c:pt>
                <c:pt idx="16">
                  <c:v>4.8850100000000003</c:v>
                </c:pt>
                <c:pt idx="17">
                  <c:v>4.8899900000000001</c:v>
                </c:pt>
                <c:pt idx="18">
                  <c:v>4.8950200000000006</c:v>
                </c:pt>
                <c:pt idx="19">
                  <c:v>4.8999700000000006</c:v>
                </c:pt>
                <c:pt idx="20">
                  <c:v>4.9049700000000005</c:v>
                </c:pt>
                <c:pt idx="21">
                  <c:v>4.91</c:v>
                </c:pt>
                <c:pt idx="22">
                  <c:v>4.9149700000000003</c:v>
                </c:pt>
                <c:pt idx="23">
                  <c:v>4.9199899999999994</c:v>
                </c:pt>
                <c:pt idx="24">
                  <c:v>4.9250100000000003</c:v>
                </c:pt>
                <c:pt idx="25">
                  <c:v>4.9300200000000007</c:v>
                </c:pt>
                <c:pt idx="26">
                  <c:v>4.9349999999999996</c:v>
                </c:pt>
                <c:pt idx="27">
                  <c:v>4.9400000000000004</c:v>
                </c:pt>
                <c:pt idx="28">
                  <c:v>4.9450099999999999</c:v>
                </c:pt>
                <c:pt idx="29">
                  <c:v>4.95</c:v>
                </c:pt>
                <c:pt idx="30">
                  <c:v>4.9500399999999996</c:v>
                </c:pt>
                <c:pt idx="31">
                  <c:v>4.9502199999999998</c:v>
                </c:pt>
                <c:pt idx="32">
                  <c:v>4.9504799999999998</c:v>
                </c:pt>
                <c:pt idx="33">
                  <c:v>4.9507599999999998</c:v>
                </c:pt>
                <c:pt idx="34">
                  <c:v>4.9509999999999996</c:v>
                </c:pt>
                <c:pt idx="35">
                  <c:v>4.9512499999999999</c:v>
                </c:pt>
                <c:pt idx="36">
                  <c:v>4.9514899999999997</c:v>
                </c:pt>
                <c:pt idx="37">
                  <c:v>4.9517499999999997</c:v>
                </c:pt>
                <c:pt idx="38">
                  <c:v>4.9520100000000005</c:v>
                </c:pt>
                <c:pt idx="39">
                  <c:v>4.9522299999999992</c:v>
                </c:pt>
                <c:pt idx="40">
                  <c:v>4.9525100000000002</c:v>
                </c:pt>
                <c:pt idx="41">
                  <c:v>4.95275</c:v>
                </c:pt>
                <c:pt idx="42">
                  <c:v>4.9529899999999998</c:v>
                </c:pt>
                <c:pt idx="43">
                  <c:v>4.9532600000000002</c:v>
                </c:pt>
                <c:pt idx="44">
                  <c:v>4.9535</c:v>
                </c:pt>
                <c:pt idx="45">
                  <c:v>4.9537500000000003</c:v>
                </c:pt>
                <c:pt idx="46">
                  <c:v>4.9539999999999997</c:v>
                </c:pt>
                <c:pt idx="47">
                  <c:v>4.95425</c:v>
                </c:pt>
                <c:pt idx="48">
                  <c:v>4.9545000000000003</c:v>
                </c:pt>
                <c:pt idx="49">
                  <c:v>4.9547499999999998</c:v>
                </c:pt>
                <c:pt idx="50">
                  <c:v>4.9550100000000006</c:v>
                </c:pt>
                <c:pt idx="51">
                  <c:v>4.9552500000000004</c:v>
                </c:pt>
                <c:pt idx="52">
                  <c:v>4.9554900000000002</c:v>
                </c:pt>
                <c:pt idx="53">
                  <c:v>4.9557500000000001</c:v>
                </c:pt>
                <c:pt idx="54">
                  <c:v>4.9559899999999999</c:v>
                </c:pt>
                <c:pt idx="55">
                  <c:v>4.9562499999999998</c:v>
                </c:pt>
                <c:pt idx="56">
                  <c:v>4.9565000000000001</c:v>
                </c:pt>
                <c:pt idx="57">
                  <c:v>4.9567600000000001</c:v>
                </c:pt>
                <c:pt idx="58">
                  <c:v>4.9569899999999993</c:v>
                </c:pt>
                <c:pt idx="59">
                  <c:v>4.9572500000000002</c:v>
                </c:pt>
                <c:pt idx="60">
                  <c:v>4.9574999999999996</c:v>
                </c:pt>
                <c:pt idx="61">
                  <c:v>4.9577600000000004</c:v>
                </c:pt>
                <c:pt idx="62">
                  <c:v>4.9580000000000002</c:v>
                </c:pt>
                <c:pt idx="63">
                  <c:v>4.9582299999999995</c:v>
                </c:pt>
                <c:pt idx="64">
                  <c:v>4.9584999999999999</c:v>
                </c:pt>
                <c:pt idx="65">
                  <c:v>4.9587599999999998</c:v>
                </c:pt>
                <c:pt idx="66">
                  <c:v>4.9589999999999996</c:v>
                </c:pt>
                <c:pt idx="67">
                  <c:v>4.9592499999999999</c:v>
                </c:pt>
                <c:pt idx="68">
                  <c:v>4.9595000000000002</c:v>
                </c:pt>
                <c:pt idx="69">
                  <c:v>4.95974</c:v>
                </c:pt>
                <c:pt idx="70">
                  <c:v>4.96</c:v>
                </c:pt>
                <c:pt idx="71">
                  <c:v>4.9602599999999999</c:v>
                </c:pt>
                <c:pt idx="72">
                  <c:v>4.9604999999999997</c:v>
                </c:pt>
                <c:pt idx="73">
                  <c:v>4.9607399999999995</c:v>
                </c:pt>
                <c:pt idx="74">
                  <c:v>4.9610000000000003</c:v>
                </c:pt>
                <c:pt idx="75">
                  <c:v>4.9612600000000002</c:v>
                </c:pt>
                <c:pt idx="76">
                  <c:v>4.9614899999999995</c:v>
                </c:pt>
                <c:pt idx="77">
                  <c:v>4.9617500000000003</c:v>
                </c:pt>
                <c:pt idx="78">
                  <c:v>4.9619999999999997</c:v>
                </c:pt>
                <c:pt idx="79">
                  <c:v>4.96225</c:v>
                </c:pt>
                <c:pt idx="80">
                  <c:v>4.9625000000000004</c:v>
                </c:pt>
                <c:pt idx="81">
                  <c:v>4.9627400000000002</c:v>
                </c:pt>
                <c:pt idx="82">
                  <c:v>4.9630000000000001</c:v>
                </c:pt>
                <c:pt idx="83">
                  <c:v>4.96326</c:v>
                </c:pt>
                <c:pt idx="84">
                  <c:v>4.9634999999999998</c:v>
                </c:pt>
                <c:pt idx="85">
                  <c:v>4.9637500000000001</c:v>
                </c:pt>
                <c:pt idx="86">
                  <c:v>4.9640000000000004</c:v>
                </c:pt>
                <c:pt idx="87">
                  <c:v>4.9642400000000002</c:v>
                </c:pt>
                <c:pt idx="88">
                  <c:v>4.9645100000000006</c:v>
                </c:pt>
                <c:pt idx="89">
                  <c:v>4.9647399999999999</c:v>
                </c:pt>
                <c:pt idx="90">
                  <c:v>4.9649999999999999</c:v>
                </c:pt>
                <c:pt idx="91">
                  <c:v>4.9652399999999997</c:v>
                </c:pt>
                <c:pt idx="92">
                  <c:v>4.9655200000000006</c:v>
                </c:pt>
                <c:pt idx="93">
                  <c:v>4.9657499999999999</c:v>
                </c:pt>
                <c:pt idx="94">
                  <c:v>4.9659799999999992</c:v>
                </c:pt>
                <c:pt idx="95">
                  <c:v>4.9662600000000001</c:v>
                </c:pt>
                <c:pt idx="96">
                  <c:v>4.9665100000000004</c:v>
                </c:pt>
                <c:pt idx="97">
                  <c:v>4.9667500000000002</c:v>
                </c:pt>
                <c:pt idx="98">
                  <c:v>4.96699</c:v>
                </c:pt>
                <c:pt idx="99">
                  <c:v>4.9672700000000001</c:v>
                </c:pt>
                <c:pt idx="100">
                  <c:v>4.9674899999999997</c:v>
                </c:pt>
                <c:pt idx="101">
                  <c:v>4.9677499999999997</c:v>
                </c:pt>
                <c:pt idx="102">
                  <c:v>4.968</c:v>
                </c:pt>
                <c:pt idx="103">
                  <c:v>4.9682599999999999</c:v>
                </c:pt>
                <c:pt idx="104">
                  <c:v>4.9684799999999996</c:v>
                </c:pt>
                <c:pt idx="105">
                  <c:v>4.96875</c:v>
                </c:pt>
                <c:pt idx="106">
                  <c:v>4.9690000000000003</c:v>
                </c:pt>
                <c:pt idx="107">
                  <c:v>4.9692499999999997</c:v>
                </c:pt>
                <c:pt idx="108">
                  <c:v>4.9695100000000005</c:v>
                </c:pt>
                <c:pt idx="109">
                  <c:v>4.9697399999999998</c:v>
                </c:pt>
                <c:pt idx="110">
                  <c:v>4.97</c:v>
                </c:pt>
                <c:pt idx="111">
                  <c:v>4.9702600000000006</c:v>
                </c:pt>
                <c:pt idx="112">
                  <c:v>4.97051</c:v>
                </c:pt>
                <c:pt idx="113">
                  <c:v>4.9707400000000002</c:v>
                </c:pt>
                <c:pt idx="114">
                  <c:v>4.9710000000000001</c:v>
                </c:pt>
                <c:pt idx="115">
                  <c:v>4.97126</c:v>
                </c:pt>
                <c:pt idx="116">
                  <c:v>4.9714900000000002</c:v>
                </c:pt>
                <c:pt idx="117">
                  <c:v>4.9717600000000006</c:v>
                </c:pt>
                <c:pt idx="118">
                  <c:v>4.9720000000000004</c:v>
                </c:pt>
                <c:pt idx="119">
                  <c:v>4.9722499999999998</c:v>
                </c:pt>
                <c:pt idx="120">
                  <c:v>4.9725000000000001</c:v>
                </c:pt>
                <c:pt idx="121">
                  <c:v>4.9727499999999996</c:v>
                </c:pt>
                <c:pt idx="122">
                  <c:v>4.9729899999999994</c:v>
                </c:pt>
                <c:pt idx="123">
                  <c:v>4.9732599999999998</c:v>
                </c:pt>
                <c:pt idx="124">
                  <c:v>4.9735100000000001</c:v>
                </c:pt>
                <c:pt idx="125">
                  <c:v>4.9737399999999994</c:v>
                </c:pt>
                <c:pt idx="126">
                  <c:v>4.9740099999999998</c:v>
                </c:pt>
                <c:pt idx="127">
                  <c:v>4.9742499999999996</c:v>
                </c:pt>
                <c:pt idx="128">
                  <c:v>4.9744999999999999</c:v>
                </c:pt>
                <c:pt idx="129">
                  <c:v>4.9747500000000002</c:v>
                </c:pt>
                <c:pt idx="130">
                  <c:v>4.9750100000000002</c:v>
                </c:pt>
                <c:pt idx="131">
                  <c:v>4.97525</c:v>
                </c:pt>
                <c:pt idx="132">
                  <c:v>4.9755000000000003</c:v>
                </c:pt>
                <c:pt idx="133">
                  <c:v>4.9757499999999997</c:v>
                </c:pt>
                <c:pt idx="134">
                  <c:v>4.976</c:v>
                </c:pt>
                <c:pt idx="135">
                  <c:v>4.9762500000000003</c:v>
                </c:pt>
                <c:pt idx="136">
                  <c:v>4.9764999999999997</c:v>
                </c:pt>
                <c:pt idx="137">
                  <c:v>4.9767600000000005</c:v>
                </c:pt>
                <c:pt idx="138">
                  <c:v>4.9770000000000003</c:v>
                </c:pt>
                <c:pt idx="139">
                  <c:v>4.9772400000000001</c:v>
                </c:pt>
                <c:pt idx="140">
                  <c:v>4.9775</c:v>
                </c:pt>
                <c:pt idx="141">
                  <c:v>4.9777500000000003</c:v>
                </c:pt>
                <c:pt idx="142">
                  <c:v>4.9779999999999998</c:v>
                </c:pt>
                <c:pt idx="143">
                  <c:v>4.9782600000000006</c:v>
                </c:pt>
                <c:pt idx="144">
                  <c:v>4.97851</c:v>
                </c:pt>
                <c:pt idx="145">
                  <c:v>4.9787400000000002</c:v>
                </c:pt>
                <c:pt idx="146">
                  <c:v>4.9790100000000006</c:v>
                </c:pt>
                <c:pt idx="147">
                  <c:v>4.9792399999999999</c:v>
                </c:pt>
                <c:pt idx="148">
                  <c:v>4.9795200000000008</c:v>
                </c:pt>
                <c:pt idx="149">
                  <c:v>4.9797500000000001</c:v>
                </c:pt>
                <c:pt idx="150">
                  <c:v>4.9799899999999999</c:v>
                </c:pt>
                <c:pt idx="151">
                  <c:v>4.9802600000000004</c:v>
                </c:pt>
                <c:pt idx="152">
                  <c:v>4.9805000000000001</c:v>
                </c:pt>
                <c:pt idx="153">
                  <c:v>4.9807399999999999</c:v>
                </c:pt>
                <c:pt idx="154">
                  <c:v>4.9810100000000004</c:v>
                </c:pt>
                <c:pt idx="155">
                  <c:v>4.9812500000000002</c:v>
                </c:pt>
                <c:pt idx="156">
                  <c:v>4.9815100000000001</c:v>
                </c:pt>
                <c:pt idx="157">
                  <c:v>4.9817299999999998</c:v>
                </c:pt>
                <c:pt idx="158">
                  <c:v>4.9820000000000002</c:v>
                </c:pt>
                <c:pt idx="159">
                  <c:v>4.9822600000000001</c:v>
                </c:pt>
                <c:pt idx="160">
                  <c:v>4.9824999999999999</c:v>
                </c:pt>
                <c:pt idx="161">
                  <c:v>4.9827500000000002</c:v>
                </c:pt>
                <c:pt idx="162">
                  <c:v>4.9830100000000002</c:v>
                </c:pt>
                <c:pt idx="163">
                  <c:v>4.9832399999999994</c:v>
                </c:pt>
                <c:pt idx="164">
                  <c:v>4.9835000000000003</c:v>
                </c:pt>
                <c:pt idx="165">
                  <c:v>4.9837600000000002</c:v>
                </c:pt>
                <c:pt idx="166">
                  <c:v>4.984</c:v>
                </c:pt>
                <c:pt idx="167">
                  <c:v>4.9842299999999993</c:v>
                </c:pt>
                <c:pt idx="168">
                  <c:v>4.9845100000000002</c:v>
                </c:pt>
                <c:pt idx="169">
                  <c:v>4.98475</c:v>
                </c:pt>
                <c:pt idx="170">
                  <c:v>4.9850000000000003</c:v>
                </c:pt>
                <c:pt idx="171">
                  <c:v>4.9852499999999997</c:v>
                </c:pt>
                <c:pt idx="172">
                  <c:v>4.9855100000000006</c:v>
                </c:pt>
                <c:pt idx="173">
                  <c:v>4.98576</c:v>
                </c:pt>
                <c:pt idx="174">
                  <c:v>4.9859999999999998</c:v>
                </c:pt>
                <c:pt idx="175">
                  <c:v>4.9862500000000001</c:v>
                </c:pt>
                <c:pt idx="176">
                  <c:v>4.98651</c:v>
                </c:pt>
                <c:pt idx="177">
                  <c:v>4.9867499999999998</c:v>
                </c:pt>
                <c:pt idx="178">
                  <c:v>4.9870000000000001</c:v>
                </c:pt>
                <c:pt idx="179">
                  <c:v>4.9872500000000004</c:v>
                </c:pt>
                <c:pt idx="180">
                  <c:v>4.9874999999999998</c:v>
                </c:pt>
                <c:pt idx="181">
                  <c:v>4.9877399999999996</c:v>
                </c:pt>
                <c:pt idx="182">
                  <c:v>4.9880100000000001</c:v>
                </c:pt>
                <c:pt idx="183">
                  <c:v>4.9882399999999993</c:v>
                </c:pt>
                <c:pt idx="184">
                  <c:v>4.9885099999999998</c:v>
                </c:pt>
                <c:pt idx="185">
                  <c:v>4.9887499999999996</c:v>
                </c:pt>
                <c:pt idx="186">
                  <c:v>4.9889899999999994</c:v>
                </c:pt>
                <c:pt idx="187">
                  <c:v>4.9892599999999998</c:v>
                </c:pt>
                <c:pt idx="188">
                  <c:v>4.9895100000000001</c:v>
                </c:pt>
                <c:pt idx="189">
                  <c:v>4.9897499999999999</c:v>
                </c:pt>
                <c:pt idx="190">
                  <c:v>4.9900099999999998</c:v>
                </c:pt>
                <c:pt idx="191">
                  <c:v>4.9902499999999996</c:v>
                </c:pt>
                <c:pt idx="192">
                  <c:v>4.9904899999999994</c:v>
                </c:pt>
                <c:pt idx="193">
                  <c:v>4.9907599999999999</c:v>
                </c:pt>
                <c:pt idx="194">
                  <c:v>4.9909999999999997</c:v>
                </c:pt>
                <c:pt idx="195">
                  <c:v>4.99125</c:v>
                </c:pt>
                <c:pt idx="196">
                  <c:v>4.9915000000000003</c:v>
                </c:pt>
                <c:pt idx="197">
                  <c:v>4.9917600000000002</c:v>
                </c:pt>
                <c:pt idx="198">
                  <c:v>4.9919899999999995</c:v>
                </c:pt>
                <c:pt idx="199">
                  <c:v>4.9922599999999999</c:v>
                </c:pt>
                <c:pt idx="200">
                  <c:v>4.9924999999999997</c:v>
                </c:pt>
                <c:pt idx="201">
                  <c:v>4.99275</c:v>
                </c:pt>
                <c:pt idx="202">
                  <c:v>4.9929899999999998</c:v>
                </c:pt>
                <c:pt idx="203">
                  <c:v>4.9932600000000003</c:v>
                </c:pt>
                <c:pt idx="204">
                  <c:v>4.9935100000000006</c:v>
                </c:pt>
                <c:pt idx="205">
                  <c:v>4.9937500000000004</c:v>
                </c:pt>
                <c:pt idx="206">
                  <c:v>4.9939900000000002</c:v>
                </c:pt>
                <c:pt idx="207">
                  <c:v>4.9942600000000006</c:v>
                </c:pt>
                <c:pt idx="208">
                  <c:v>4.9945000000000004</c:v>
                </c:pt>
                <c:pt idx="209">
                  <c:v>4.9947499999999998</c:v>
                </c:pt>
                <c:pt idx="210">
                  <c:v>4.9950000000000001</c:v>
                </c:pt>
                <c:pt idx="211">
                  <c:v>4.9952399999999999</c:v>
                </c:pt>
                <c:pt idx="212">
                  <c:v>4.9955100000000003</c:v>
                </c:pt>
                <c:pt idx="213">
                  <c:v>4.9957500000000001</c:v>
                </c:pt>
                <c:pt idx="214">
                  <c:v>4.9960000000000004</c:v>
                </c:pt>
                <c:pt idx="215">
                  <c:v>4.9962600000000004</c:v>
                </c:pt>
                <c:pt idx="216">
                  <c:v>4.9965000000000002</c:v>
                </c:pt>
                <c:pt idx="217">
                  <c:v>4.9967600000000001</c:v>
                </c:pt>
                <c:pt idx="218">
                  <c:v>4.9969999999999999</c:v>
                </c:pt>
                <c:pt idx="219">
                  <c:v>4.9972399999999997</c:v>
                </c:pt>
                <c:pt idx="220">
                  <c:v>4.9975100000000001</c:v>
                </c:pt>
                <c:pt idx="221">
                  <c:v>4.9977499999999999</c:v>
                </c:pt>
                <c:pt idx="222">
                  <c:v>4.9980000000000002</c:v>
                </c:pt>
                <c:pt idx="223">
                  <c:v>4.9982499999999996</c:v>
                </c:pt>
                <c:pt idx="224">
                  <c:v>4.9984999999999999</c:v>
                </c:pt>
                <c:pt idx="225">
                  <c:v>4.9987500000000002</c:v>
                </c:pt>
                <c:pt idx="226">
                  <c:v>4.9990100000000002</c:v>
                </c:pt>
                <c:pt idx="227">
                  <c:v>4.99925</c:v>
                </c:pt>
                <c:pt idx="228">
                  <c:v>4.9995000000000003</c:v>
                </c:pt>
                <c:pt idx="229">
                  <c:v>4.9997400000000001</c:v>
                </c:pt>
                <c:pt idx="230">
                  <c:v>5.0000200000000001</c:v>
                </c:pt>
                <c:pt idx="231">
                  <c:v>5.0000299999999998</c:v>
                </c:pt>
                <c:pt idx="232">
                  <c:v>5.0010000000000003</c:v>
                </c:pt>
                <c:pt idx="233">
                  <c:v>5.0019999999999998</c:v>
                </c:pt>
                <c:pt idx="234">
                  <c:v>5.0030000000000001</c:v>
                </c:pt>
                <c:pt idx="235">
                  <c:v>5.0040100000000001</c:v>
                </c:pt>
                <c:pt idx="236">
                  <c:v>5.0049899999999994</c:v>
                </c:pt>
                <c:pt idx="237">
                  <c:v>5.0060099999999998</c:v>
                </c:pt>
                <c:pt idx="238">
                  <c:v>5.0069999999999997</c:v>
                </c:pt>
                <c:pt idx="239">
                  <c:v>5.0080100000000005</c:v>
                </c:pt>
                <c:pt idx="240">
                  <c:v>5.0089899999999998</c:v>
                </c:pt>
                <c:pt idx="241">
                  <c:v>5.01</c:v>
                </c:pt>
                <c:pt idx="242">
                  <c:v>5.0110100000000006</c:v>
                </c:pt>
                <c:pt idx="243">
                  <c:v>5.0120100000000001</c:v>
                </c:pt>
                <c:pt idx="244">
                  <c:v>5.0129899999999994</c:v>
                </c:pt>
                <c:pt idx="245">
                  <c:v>5.0140000000000002</c:v>
                </c:pt>
                <c:pt idx="246">
                  <c:v>5.0150100000000002</c:v>
                </c:pt>
                <c:pt idx="247">
                  <c:v>5.0159899999999995</c:v>
                </c:pt>
                <c:pt idx="248">
                  <c:v>5.01701</c:v>
                </c:pt>
                <c:pt idx="249">
                  <c:v>5.0179999999999998</c:v>
                </c:pt>
                <c:pt idx="250">
                  <c:v>5.0190000000000001</c:v>
                </c:pt>
                <c:pt idx="251">
                  <c:v>5.01999</c:v>
                </c:pt>
                <c:pt idx="252">
                  <c:v>5.0210100000000004</c:v>
                </c:pt>
                <c:pt idx="253">
                  <c:v>5.0220000000000002</c:v>
                </c:pt>
                <c:pt idx="254">
                  <c:v>5.0229900000000001</c:v>
                </c:pt>
                <c:pt idx="255">
                  <c:v>5.024</c:v>
                </c:pt>
                <c:pt idx="256">
                  <c:v>5.0250000000000004</c:v>
                </c:pt>
                <c:pt idx="257">
                  <c:v>5.0260100000000003</c:v>
                </c:pt>
                <c:pt idx="258">
                  <c:v>5.0270000000000001</c:v>
                </c:pt>
                <c:pt idx="259">
                  <c:v>5.0279999999999996</c:v>
                </c:pt>
                <c:pt idx="260">
                  <c:v>5.0290100000000004</c:v>
                </c:pt>
                <c:pt idx="261">
                  <c:v>5.03</c:v>
                </c:pt>
                <c:pt idx="262">
                  <c:v>5.0309999999999997</c:v>
                </c:pt>
                <c:pt idx="263">
                  <c:v>5.032</c:v>
                </c:pt>
                <c:pt idx="264">
                  <c:v>5.0329799999999993</c:v>
                </c:pt>
                <c:pt idx="265">
                  <c:v>5.0340200000000008</c:v>
                </c:pt>
                <c:pt idx="266">
                  <c:v>5.0350000000000001</c:v>
                </c:pt>
                <c:pt idx="267">
                  <c:v>5.0359799999999995</c:v>
                </c:pt>
                <c:pt idx="268">
                  <c:v>5.0369999999999999</c:v>
                </c:pt>
                <c:pt idx="269">
                  <c:v>5.0380000000000003</c:v>
                </c:pt>
                <c:pt idx="270">
                  <c:v>5.0390200000000007</c:v>
                </c:pt>
                <c:pt idx="271">
                  <c:v>5.0399799999999999</c:v>
                </c:pt>
                <c:pt idx="272">
                  <c:v>5.0410000000000004</c:v>
                </c:pt>
                <c:pt idx="273">
                  <c:v>5.0419999999999998</c:v>
                </c:pt>
                <c:pt idx="274">
                  <c:v>5.0430000000000001</c:v>
                </c:pt>
                <c:pt idx="275">
                  <c:v>5.0440100000000001</c:v>
                </c:pt>
                <c:pt idx="276">
                  <c:v>5.0449999999999999</c:v>
                </c:pt>
                <c:pt idx="277">
                  <c:v>5.0459899999999998</c:v>
                </c:pt>
                <c:pt idx="278">
                  <c:v>5.0470100000000002</c:v>
                </c:pt>
                <c:pt idx="279">
                  <c:v>5.0479799999999999</c:v>
                </c:pt>
                <c:pt idx="280">
                  <c:v>5.04901</c:v>
                </c:pt>
                <c:pt idx="281">
                  <c:v>5.0499799999999997</c:v>
                </c:pt>
                <c:pt idx="282">
                  <c:v>5.0510099999999998</c:v>
                </c:pt>
                <c:pt idx="283">
                  <c:v>5.0519799999999995</c:v>
                </c:pt>
                <c:pt idx="284">
                  <c:v>5.0530100000000004</c:v>
                </c:pt>
                <c:pt idx="285">
                  <c:v>5.0539899999999998</c:v>
                </c:pt>
                <c:pt idx="286">
                  <c:v>5.0549999999999997</c:v>
                </c:pt>
                <c:pt idx="287">
                  <c:v>5.056</c:v>
                </c:pt>
                <c:pt idx="288">
                  <c:v>5.0570000000000004</c:v>
                </c:pt>
                <c:pt idx="289">
                  <c:v>5.0579999999999998</c:v>
                </c:pt>
                <c:pt idx="290">
                  <c:v>5.0589899999999997</c:v>
                </c:pt>
                <c:pt idx="291">
                  <c:v>5.0600100000000001</c:v>
                </c:pt>
                <c:pt idx="292">
                  <c:v>5.0609999999999999</c:v>
                </c:pt>
                <c:pt idx="293">
                  <c:v>5.0620200000000004</c:v>
                </c:pt>
                <c:pt idx="294">
                  <c:v>5.0629999999999997</c:v>
                </c:pt>
                <c:pt idx="295">
                  <c:v>5.0639899999999995</c:v>
                </c:pt>
                <c:pt idx="296">
                  <c:v>5.0649899999999999</c:v>
                </c:pt>
                <c:pt idx="297">
                  <c:v>5.0660100000000003</c:v>
                </c:pt>
                <c:pt idx="298">
                  <c:v>5.0670099999999998</c:v>
                </c:pt>
                <c:pt idx="299">
                  <c:v>5.06799</c:v>
                </c:pt>
                <c:pt idx="300">
                  <c:v>5.0690100000000005</c:v>
                </c:pt>
                <c:pt idx="301">
                  <c:v>5.0700099999999999</c:v>
                </c:pt>
                <c:pt idx="302">
                  <c:v>5.0709900000000001</c:v>
                </c:pt>
                <c:pt idx="303">
                  <c:v>5.0720000000000001</c:v>
                </c:pt>
                <c:pt idx="304">
                  <c:v>5.07301</c:v>
                </c:pt>
                <c:pt idx="305">
                  <c:v>5.0739999999999998</c:v>
                </c:pt>
                <c:pt idx="306">
                  <c:v>5.0749899999999997</c:v>
                </c:pt>
                <c:pt idx="307">
                  <c:v>5.0760100000000001</c:v>
                </c:pt>
                <c:pt idx="308">
                  <c:v>5.0770100000000005</c:v>
                </c:pt>
                <c:pt idx="309">
                  <c:v>5.0779799999999993</c:v>
                </c:pt>
                <c:pt idx="310">
                  <c:v>5.0789900000000001</c:v>
                </c:pt>
                <c:pt idx="311">
                  <c:v>5.0800299999999998</c:v>
                </c:pt>
                <c:pt idx="312">
                  <c:v>5.0810000000000004</c:v>
                </c:pt>
                <c:pt idx="313">
                  <c:v>5.0819799999999997</c:v>
                </c:pt>
                <c:pt idx="314">
                  <c:v>5.0830200000000003</c:v>
                </c:pt>
                <c:pt idx="315">
                  <c:v>5.08399</c:v>
                </c:pt>
                <c:pt idx="316">
                  <c:v>5.0850100000000005</c:v>
                </c:pt>
                <c:pt idx="317">
                  <c:v>5.0859799999999993</c:v>
                </c:pt>
                <c:pt idx="318">
                  <c:v>5.0869900000000001</c:v>
                </c:pt>
                <c:pt idx="319">
                  <c:v>5.0880000000000001</c:v>
                </c:pt>
                <c:pt idx="320">
                  <c:v>5.0889899999999999</c:v>
                </c:pt>
                <c:pt idx="321">
                  <c:v>5.0900100000000004</c:v>
                </c:pt>
                <c:pt idx="322">
                  <c:v>5.0909799999999992</c:v>
                </c:pt>
                <c:pt idx="323">
                  <c:v>5.0919999999999996</c:v>
                </c:pt>
                <c:pt idx="324">
                  <c:v>5.0930100000000005</c:v>
                </c:pt>
                <c:pt idx="325">
                  <c:v>5.0939899999999998</c:v>
                </c:pt>
                <c:pt idx="326">
                  <c:v>5.0949999999999998</c:v>
                </c:pt>
                <c:pt idx="327">
                  <c:v>5.0960100000000006</c:v>
                </c:pt>
                <c:pt idx="328">
                  <c:v>5.0969899999999999</c:v>
                </c:pt>
                <c:pt idx="329">
                  <c:v>5.0979999999999999</c:v>
                </c:pt>
                <c:pt idx="330">
                  <c:v>5.0990000000000002</c:v>
                </c:pt>
                <c:pt idx="331">
                  <c:v>5.09999</c:v>
                </c:pt>
                <c:pt idx="332">
                  <c:v>5.101</c:v>
                </c:pt>
                <c:pt idx="333">
                  <c:v>5.1020200000000004</c:v>
                </c:pt>
                <c:pt idx="334">
                  <c:v>5.1029900000000001</c:v>
                </c:pt>
                <c:pt idx="335">
                  <c:v>5.1040200000000002</c:v>
                </c:pt>
                <c:pt idx="336">
                  <c:v>5.1049799999999994</c:v>
                </c:pt>
                <c:pt idx="337">
                  <c:v>5.1060100000000004</c:v>
                </c:pt>
                <c:pt idx="338">
                  <c:v>5.1070000000000002</c:v>
                </c:pt>
                <c:pt idx="339">
                  <c:v>5.10799</c:v>
                </c:pt>
                <c:pt idx="340">
                  <c:v>5.1090100000000005</c:v>
                </c:pt>
                <c:pt idx="341">
                  <c:v>5.1100099999999999</c:v>
                </c:pt>
                <c:pt idx="342">
                  <c:v>5.1110100000000003</c:v>
                </c:pt>
                <c:pt idx="343">
                  <c:v>5.1120000000000001</c:v>
                </c:pt>
                <c:pt idx="344">
                  <c:v>5.1129899999999999</c:v>
                </c:pt>
                <c:pt idx="345">
                  <c:v>5.11402</c:v>
                </c:pt>
                <c:pt idx="346">
                  <c:v>5.1150000000000002</c:v>
                </c:pt>
                <c:pt idx="347">
                  <c:v>5.11599</c:v>
                </c:pt>
                <c:pt idx="348">
                  <c:v>5.1169899999999995</c:v>
                </c:pt>
                <c:pt idx="349">
                  <c:v>5.1179799999999993</c:v>
                </c:pt>
                <c:pt idx="350">
                  <c:v>5.1190200000000008</c:v>
                </c:pt>
                <c:pt idx="351">
                  <c:v>5.12</c:v>
                </c:pt>
                <c:pt idx="352">
                  <c:v>5.1210000000000004</c:v>
                </c:pt>
                <c:pt idx="353">
                  <c:v>5.1219899999999994</c:v>
                </c:pt>
                <c:pt idx="354">
                  <c:v>5.1230000000000002</c:v>
                </c:pt>
                <c:pt idx="355">
                  <c:v>5.1239999999999997</c:v>
                </c:pt>
                <c:pt idx="356">
                  <c:v>5.1249899999999995</c:v>
                </c:pt>
                <c:pt idx="357">
                  <c:v>5.1260000000000003</c:v>
                </c:pt>
                <c:pt idx="358">
                  <c:v>5.1270100000000003</c:v>
                </c:pt>
                <c:pt idx="359">
                  <c:v>5.1279899999999996</c:v>
                </c:pt>
                <c:pt idx="360">
                  <c:v>5.1290100000000001</c:v>
                </c:pt>
                <c:pt idx="361">
                  <c:v>5.13</c:v>
                </c:pt>
                <c:pt idx="362">
                  <c:v>5.1310099999999998</c:v>
                </c:pt>
                <c:pt idx="363">
                  <c:v>5.1319799999999995</c:v>
                </c:pt>
                <c:pt idx="364">
                  <c:v>5.1330100000000005</c:v>
                </c:pt>
                <c:pt idx="365">
                  <c:v>5.13401</c:v>
                </c:pt>
                <c:pt idx="366">
                  <c:v>5.1349999999999998</c:v>
                </c:pt>
                <c:pt idx="367">
                  <c:v>5.1360000000000001</c:v>
                </c:pt>
                <c:pt idx="368">
                  <c:v>5.1369999999999996</c:v>
                </c:pt>
                <c:pt idx="369">
                  <c:v>5.1379799999999998</c:v>
                </c:pt>
                <c:pt idx="370">
                  <c:v>5.1390000000000002</c:v>
                </c:pt>
                <c:pt idx="371">
                  <c:v>5.14</c:v>
                </c:pt>
                <c:pt idx="372">
                  <c:v>5.141</c:v>
                </c:pt>
                <c:pt idx="373">
                  <c:v>5.1419899999999998</c:v>
                </c:pt>
                <c:pt idx="374">
                  <c:v>5.1429999999999998</c:v>
                </c:pt>
                <c:pt idx="375">
                  <c:v>5.1440200000000003</c:v>
                </c:pt>
                <c:pt idx="376">
                  <c:v>5.14499</c:v>
                </c:pt>
                <c:pt idx="377">
                  <c:v>5.1459999999999999</c:v>
                </c:pt>
                <c:pt idx="378">
                  <c:v>5.1470000000000002</c:v>
                </c:pt>
                <c:pt idx="379">
                  <c:v>5.1480100000000002</c:v>
                </c:pt>
                <c:pt idx="380">
                  <c:v>5.149</c:v>
                </c:pt>
                <c:pt idx="381">
                  <c:v>5.1499799999999993</c:v>
                </c:pt>
                <c:pt idx="382">
                  <c:v>5.1509999999999998</c:v>
                </c:pt>
                <c:pt idx="383">
                  <c:v>5.1520200000000003</c:v>
                </c:pt>
                <c:pt idx="384">
                  <c:v>5.1529999999999996</c:v>
                </c:pt>
                <c:pt idx="385">
                  <c:v>5.1540100000000004</c:v>
                </c:pt>
                <c:pt idx="386">
                  <c:v>5.1550000000000002</c:v>
                </c:pt>
                <c:pt idx="387">
                  <c:v>5.1559999999999997</c:v>
                </c:pt>
                <c:pt idx="388">
                  <c:v>5.157</c:v>
                </c:pt>
                <c:pt idx="389">
                  <c:v>5.1579899999999999</c:v>
                </c:pt>
                <c:pt idx="390">
                  <c:v>5.1590200000000008</c:v>
                </c:pt>
                <c:pt idx="391">
                  <c:v>5.1599799999999991</c:v>
                </c:pt>
                <c:pt idx="392">
                  <c:v>5.1610100000000001</c:v>
                </c:pt>
                <c:pt idx="393">
                  <c:v>5.1620100000000004</c:v>
                </c:pt>
                <c:pt idx="394">
                  <c:v>5.1630000000000003</c:v>
                </c:pt>
                <c:pt idx="395">
                  <c:v>5.1640100000000002</c:v>
                </c:pt>
                <c:pt idx="396">
                  <c:v>5.165</c:v>
                </c:pt>
                <c:pt idx="397">
                  <c:v>5.16601</c:v>
                </c:pt>
                <c:pt idx="398">
                  <c:v>5.1669999999999998</c:v>
                </c:pt>
                <c:pt idx="399">
                  <c:v>5.1679899999999996</c:v>
                </c:pt>
                <c:pt idx="400">
                  <c:v>5.1690100000000001</c:v>
                </c:pt>
                <c:pt idx="401">
                  <c:v>5.1699899999999994</c:v>
                </c:pt>
                <c:pt idx="402">
                  <c:v>5.1710099999999999</c:v>
                </c:pt>
                <c:pt idx="403">
                  <c:v>5.1719999999999997</c:v>
                </c:pt>
                <c:pt idx="404">
                  <c:v>5.173</c:v>
                </c:pt>
                <c:pt idx="405">
                  <c:v>5.17401</c:v>
                </c:pt>
                <c:pt idx="406">
                  <c:v>5.1749999999999998</c:v>
                </c:pt>
                <c:pt idx="407">
                  <c:v>5.1760200000000003</c:v>
                </c:pt>
                <c:pt idx="408">
                  <c:v>5.1769999999999996</c:v>
                </c:pt>
                <c:pt idx="409">
                  <c:v>5.1779899999999994</c:v>
                </c:pt>
                <c:pt idx="410">
                  <c:v>5.1790000000000003</c:v>
                </c:pt>
                <c:pt idx="411">
                  <c:v>5.1800100000000002</c:v>
                </c:pt>
                <c:pt idx="412">
                  <c:v>5.181</c:v>
                </c:pt>
                <c:pt idx="413">
                  <c:v>5.1820000000000004</c:v>
                </c:pt>
                <c:pt idx="414">
                  <c:v>5.1830100000000003</c:v>
                </c:pt>
                <c:pt idx="415">
                  <c:v>5.1840000000000002</c:v>
                </c:pt>
                <c:pt idx="416">
                  <c:v>5.1850200000000006</c:v>
                </c:pt>
                <c:pt idx="417">
                  <c:v>5.1859899999999994</c:v>
                </c:pt>
                <c:pt idx="418">
                  <c:v>5.1870000000000003</c:v>
                </c:pt>
                <c:pt idx="419">
                  <c:v>5.1879999999999997</c:v>
                </c:pt>
                <c:pt idx="420">
                  <c:v>5.1890200000000002</c:v>
                </c:pt>
                <c:pt idx="421">
                  <c:v>5.1899799999999994</c:v>
                </c:pt>
                <c:pt idx="422">
                  <c:v>5.1909999999999998</c:v>
                </c:pt>
                <c:pt idx="423">
                  <c:v>5.1919899999999997</c:v>
                </c:pt>
                <c:pt idx="424">
                  <c:v>5.1930100000000001</c:v>
                </c:pt>
                <c:pt idx="425">
                  <c:v>5.1940100000000005</c:v>
                </c:pt>
                <c:pt idx="426">
                  <c:v>5.1949799999999993</c:v>
                </c:pt>
                <c:pt idx="427">
                  <c:v>5.1960100000000002</c:v>
                </c:pt>
                <c:pt idx="428">
                  <c:v>5.1970000000000001</c:v>
                </c:pt>
                <c:pt idx="429">
                  <c:v>5.1980000000000004</c:v>
                </c:pt>
                <c:pt idx="430">
                  <c:v>5.1989900000000002</c:v>
                </c:pt>
                <c:pt idx="431">
                  <c:v>5.2</c:v>
                </c:pt>
                <c:pt idx="432">
                  <c:v>5.20099</c:v>
                </c:pt>
                <c:pt idx="433">
                  <c:v>5.2020200000000001</c:v>
                </c:pt>
                <c:pt idx="434">
                  <c:v>5.2030000000000003</c:v>
                </c:pt>
                <c:pt idx="435">
                  <c:v>5.2039900000000001</c:v>
                </c:pt>
                <c:pt idx="436">
                  <c:v>5.2050000000000001</c:v>
                </c:pt>
                <c:pt idx="437">
                  <c:v>5.2060200000000005</c:v>
                </c:pt>
                <c:pt idx="438">
                  <c:v>5.2069999999999999</c:v>
                </c:pt>
                <c:pt idx="439">
                  <c:v>5.2079899999999997</c:v>
                </c:pt>
                <c:pt idx="440">
                  <c:v>5.2090100000000001</c:v>
                </c:pt>
                <c:pt idx="441">
                  <c:v>5.21</c:v>
                </c:pt>
                <c:pt idx="442">
                  <c:v>5.2109899999999998</c:v>
                </c:pt>
                <c:pt idx="443">
                  <c:v>5.2119900000000001</c:v>
                </c:pt>
                <c:pt idx="444">
                  <c:v>5.2130000000000001</c:v>
                </c:pt>
                <c:pt idx="445">
                  <c:v>5.2140000000000004</c:v>
                </c:pt>
                <c:pt idx="446">
                  <c:v>5.2149999999999999</c:v>
                </c:pt>
                <c:pt idx="447">
                  <c:v>5.2160000000000002</c:v>
                </c:pt>
                <c:pt idx="448">
                  <c:v>5.2169999999999996</c:v>
                </c:pt>
                <c:pt idx="449">
                  <c:v>5.218</c:v>
                </c:pt>
                <c:pt idx="450">
                  <c:v>5.2190000000000003</c:v>
                </c:pt>
                <c:pt idx="451">
                  <c:v>5.22</c:v>
                </c:pt>
                <c:pt idx="452">
                  <c:v>5.2210100000000006</c:v>
                </c:pt>
                <c:pt idx="453">
                  <c:v>5.2219899999999999</c:v>
                </c:pt>
                <c:pt idx="454">
                  <c:v>5.2229999999999999</c:v>
                </c:pt>
                <c:pt idx="455">
                  <c:v>5.2240099999999998</c:v>
                </c:pt>
                <c:pt idx="456">
                  <c:v>5.2249999999999996</c:v>
                </c:pt>
                <c:pt idx="457">
                  <c:v>5.226</c:v>
                </c:pt>
                <c:pt idx="458">
                  <c:v>5.2270000000000003</c:v>
                </c:pt>
                <c:pt idx="459">
                  <c:v>5.2279999999999998</c:v>
                </c:pt>
              </c:numCache>
            </c:numRef>
          </c:xVal>
          <c:yVal>
            <c:numRef>
              <c:f>'TB2 data'!$B$1:$B$461</c:f>
              <c:numCache>
                <c:formatCode>General</c:formatCode>
                <c:ptCount val="461"/>
                <c:pt idx="0">
                  <c:v>8.5698410000000001E-4</c:v>
                </c:pt>
                <c:pt idx="1">
                  <c:v>-4.3774114999999999E-5</c:v>
                </c:pt>
                <c:pt idx="2">
                  <c:v>7.4015443000000005E-4</c:v>
                </c:pt>
                <c:pt idx="3">
                  <c:v>2.9087268000000001E-4</c:v>
                </c:pt>
                <c:pt idx="4">
                  <c:v>2.9012481000000002E-4</c:v>
                </c:pt>
                <c:pt idx="5">
                  <c:v>-5.1329548999999998E-4</c:v>
                </c:pt>
                <c:pt idx="6">
                  <c:v>-5.7559661999999996E-4</c:v>
                </c:pt>
                <c:pt idx="7">
                  <c:v>1.1075824000000001E-3</c:v>
                </c:pt>
                <c:pt idx="8">
                  <c:v>-2.1189791E-4</c:v>
                </c:pt>
                <c:pt idx="9">
                  <c:v>-2.0226614E-4</c:v>
                </c:pt>
                <c:pt idx="10">
                  <c:v>2.6249588000000001E-5</c:v>
                </c:pt>
                <c:pt idx="11">
                  <c:v>-1.5954787999999999E-4</c:v>
                </c:pt>
                <c:pt idx="12">
                  <c:v>-2.0766940999999999E-4</c:v>
                </c:pt>
                <c:pt idx="13">
                  <c:v>-4.3549239000000001E-4</c:v>
                </c:pt>
                <c:pt idx="14">
                  <c:v>-1.1086915E-4</c:v>
                </c:pt>
                <c:pt idx="15">
                  <c:v>-8.7626512000000005E-4</c:v>
                </c:pt>
                <c:pt idx="16">
                  <c:v>-4.5639671000000001E-4</c:v>
                </c:pt>
                <c:pt idx="17">
                  <c:v>-2.7983256000000003E-4</c:v>
                </c:pt>
                <c:pt idx="18">
                  <c:v>3.3434756E-5</c:v>
                </c:pt>
                <c:pt idx="19">
                  <c:v>-6.6988808999999996E-4</c:v>
                </c:pt>
                <c:pt idx="20">
                  <c:v>-8.7749531999999997E-4</c:v>
                </c:pt>
                <c:pt idx="21">
                  <c:v>-4.3756456999999999E-4</c:v>
                </c:pt>
                <c:pt idx="22">
                  <c:v>-4.3256031999999999E-4</c:v>
                </c:pt>
                <c:pt idx="23">
                  <c:v>-2.6866964999999998E-4</c:v>
                </c:pt>
                <c:pt idx="24">
                  <c:v>3.8546982999999998E-4</c:v>
                </c:pt>
                <c:pt idx="25">
                  <c:v>2.1828607000000001E-4</c:v>
                </c:pt>
                <c:pt idx="26">
                  <c:v>1.3046132000000001E-3</c:v>
                </c:pt>
                <c:pt idx="27">
                  <c:v>1.5053095E-3</c:v>
                </c:pt>
                <c:pt idx="28">
                  <c:v>2.0389863000000001E-3</c:v>
                </c:pt>
                <c:pt idx="29">
                  <c:v>3.2359306999999999E-3</c:v>
                </c:pt>
                <c:pt idx="30">
                  <c:v>2.8350246E-3</c:v>
                </c:pt>
                <c:pt idx="31">
                  <c:v>2.7806278000000002E-3</c:v>
                </c:pt>
                <c:pt idx="32">
                  <c:v>2.9436723000000001E-3</c:v>
                </c:pt>
                <c:pt idx="33">
                  <c:v>3.1413486000000002E-3</c:v>
                </c:pt>
                <c:pt idx="34">
                  <c:v>3.2095302E-3</c:v>
                </c:pt>
                <c:pt idx="35">
                  <c:v>3.1288878000000002E-3</c:v>
                </c:pt>
                <c:pt idx="36">
                  <c:v>3.8869065E-3</c:v>
                </c:pt>
                <c:pt idx="37">
                  <c:v>3.3380127999999998E-3</c:v>
                </c:pt>
                <c:pt idx="38">
                  <c:v>2.3613441000000001E-3</c:v>
                </c:pt>
                <c:pt idx="39">
                  <c:v>4.5273448999999999E-3</c:v>
                </c:pt>
                <c:pt idx="40">
                  <c:v>3.1985395E-3</c:v>
                </c:pt>
                <c:pt idx="41">
                  <c:v>4.116738E-3</c:v>
                </c:pt>
                <c:pt idx="42">
                  <c:v>3.5076008999999999E-3</c:v>
                </c:pt>
                <c:pt idx="43">
                  <c:v>3.8680212999999998E-3</c:v>
                </c:pt>
                <c:pt idx="44">
                  <c:v>4.5365746E-3</c:v>
                </c:pt>
                <c:pt idx="45">
                  <c:v>4.6869129000000004E-3</c:v>
                </c:pt>
                <c:pt idx="46">
                  <c:v>3.8810029E-3</c:v>
                </c:pt>
                <c:pt idx="47">
                  <c:v>5.1302639999999998E-3</c:v>
                </c:pt>
                <c:pt idx="48">
                  <c:v>4.4838092000000001E-3</c:v>
                </c:pt>
                <c:pt idx="49">
                  <c:v>4.5629221999999997E-3</c:v>
                </c:pt>
                <c:pt idx="50">
                  <c:v>4.5784234E-3</c:v>
                </c:pt>
                <c:pt idx="51">
                  <c:v>4.6924313999999996E-3</c:v>
                </c:pt>
                <c:pt idx="52">
                  <c:v>3.5753255E-3</c:v>
                </c:pt>
                <c:pt idx="53">
                  <c:v>5.2365733999999997E-3</c:v>
                </c:pt>
                <c:pt idx="54">
                  <c:v>4.1765331999999997E-3</c:v>
                </c:pt>
                <c:pt idx="55">
                  <c:v>5.4809634999999999E-3</c:v>
                </c:pt>
                <c:pt idx="56">
                  <c:v>5.3117416000000002E-3</c:v>
                </c:pt>
                <c:pt idx="57">
                  <c:v>5.7995525999999997E-3</c:v>
                </c:pt>
                <c:pt idx="58">
                  <c:v>6.0583583000000003E-3</c:v>
                </c:pt>
                <c:pt idx="59">
                  <c:v>6.6571269999999997E-3</c:v>
                </c:pt>
                <c:pt idx="60">
                  <c:v>6.5289765999999999E-3</c:v>
                </c:pt>
                <c:pt idx="61">
                  <c:v>5.6562909000000003E-3</c:v>
                </c:pt>
                <c:pt idx="62">
                  <c:v>6.8289945999999999E-3</c:v>
                </c:pt>
                <c:pt idx="63">
                  <c:v>6.2071022E-3</c:v>
                </c:pt>
                <c:pt idx="64">
                  <c:v>6.4356887999999996E-3</c:v>
                </c:pt>
                <c:pt idx="65">
                  <c:v>7.1733787999999996E-3</c:v>
                </c:pt>
                <c:pt idx="66">
                  <c:v>6.5701172000000004E-3</c:v>
                </c:pt>
                <c:pt idx="67">
                  <c:v>6.5853103000000001E-3</c:v>
                </c:pt>
                <c:pt idx="68">
                  <c:v>7.5280167E-3</c:v>
                </c:pt>
                <c:pt idx="69">
                  <c:v>7.6394818999999999E-3</c:v>
                </c:pt>
                <c:pt idx="70">
                  <c:v>8.3457303999999993E-3</c:v>
                </c:pt>
                <c:pt idx="71">
                  <c:v>7.3492721999999996E-3</c:v>
                </c:pt>
                <c:pt idx="72">
                  <c:v>7.9748100000000006E-3</c:v>
                </c:pt>
                <c:pt idx="73">
                  <c:v>7.9156813999999992E-3</c:v>
                </c:pt>
                <c:pt idx="74">
                  <c:v>7.7533925000000002E-3</c:v>
                </c:pt>
                <c:pt idx="75">
                  <c:v>8.9761727999999995E-3</c:v>
                </c:pt>
                <c:pt idx="76">
                  <c:v>8.0298702000000007E-3</c:v>
                </c:pt>
                <c:pt idx="77">
                  <c:v>9.0095487999999994E-3</c:v>
                </c:pt>
                <c:pt idx="78">
                  <c:v>8.6456494999999998E-3</c:v>
                </c:pt>
                <c:pt idx="79">
                  <c:v>9.2921962999999996E-3</c:v>
                </c:pt>
                <c:pt idx="80">
                  <c:v>8.9861225000000006E-3</c:v>
                </c:pt>
                <c:pt idx="81">
                  <c:v>9.7426287000000004E-3</c:v>
                </c:pt>
                <c:pt idx="82">
                  <c:v>1.0894029E-2</c:v>
                </c:pt>
                <c:pt idx="83">
                  <c:v>1.0447245000000001E-2</c:v>
                </c:pt>
                <c:pt idx="84">
                  <c:v>1.1071054E-2</c:v>
                </c:pt>
                <c:pt idx="85">
                  <c:v>1.1078731E-2</c:v>
                </c:pt>
                <c:pt idx="86">
                  <c:v>1.3260816E-2</c:v>
                </c:pt>
                <c:pt idx="87">
                  <c:v>1.2794316E-2</c:v>
                </c:pt>
                <c:pt idx="88">
                  <c:v>1.3329941999999999E-2</c:v>
                </c:pt>
                <c:pt idx="89">
                  <c:v>1.3665623999999999E-2</c:v>
                </c:pt>
                <c:pt idx="90">
                  <c:v>1.4925221000000001E-2</c:v>
                </c:pt>
                <c:pt idx="91">
                  <c:v>1.4423236000000001E-2</c:v>
                </c:pt>
                <c:pt idx="92">
                  <c:v>1.5701363999999999E-2</c:v>
                </c:pt>
                <c:pt idx="93">
                  <c:v>1.7155078000000001E-2</c:v>
                </c:pt>
                <c:pt idx="94">
                  <c:v>1.9049646E-2</c:v>
                </c:pt>
                <c:pt idx="95">
                  <c:v>1.9859577E-2</c:v>
                </c:pt>
                <c:pt idx="96">
                  <c:v>2.1741764E-2</c:v>
                </c:pt>
                <c:pt idx="97">
                  <c:v>2.2680647000000002E-2</c:v>
                </c:pt>
                <c:pt idx="98">
                  <c:v>2.6152083999999999E-2</c:v>
                </c:pt>
                <c:pt idx="99">
                  <c:v>3.1566667E-2</c:v>
                </c:pt>
                <c:pt idx="100">
                  <c:v>3.7858568000000002E-2</c:v>
                </c:pt>
                <c:pt idx="101">
                  <c:v>4.7992408E-2</c:v>
                </c:pt>
                <c:pt idx="102">
                  <c:v>6.2524213999999995E-2</c:v>
                </c:pt>
                <c:pt idx="103">
                  <c:v>8.9182523E-2</c:v>
                </c:pt>
                <c:pt idx="104">
                  <c:v>0.11377677</c:v>
                </c:pt>
                <c:pt idx="105">
                  <c:v>0.13395911999999999</c:v>
                </c:pt>
                <c:pt idx="106">
                  <c:v>0.13028920999999999</c:v>
                </c:pt>
                <c:pt idx="107">
                  <c:v>0.11674393</c:v>
                </c:pt>
                <c:pt idx="108">
                  <c:v>0.1103427</c:v>
                </c:pt>
                <c:pt idx="109">
                  <c:v>0.11684981</c:v>
                </c:pt>
                <c:pt idx="110">
                  <c:v>0.13711113</c:v>
                </c:pt>
                <c:pt idx="111">
                  <c:v>0.16085389</c:v>
                </c:pt>
                <c:pt idx="112">
                  <c:v>0.18043585000000001</c:v>
                </c:pt>
                <c:pt idx="113">
                  <c:v>0.19437943999999999</c:v>
                </c:pt>
                <c:pt idx="114">
                  <c:v>0.20220003</c:v>
                </c:pt>
                <c:pt idx="115">
                  <c:v>0.20680810999999999</c:v>
                </c:pt>
                <c:pt idx="116">
                  <c:v>0.21563582000000001</c:v>
                </c:pt>
                <c:pt idx="117">
                  <c:v>0.21691535000000001</c:v>
                </c:pt>
                <c:pt idx="118">
                  <c:v>0.21053092000000001</c:v>
                </c:pt>
                <c:pt idx="119">
                  <c:v>0.20320002000000001</c:v>
                </c:pt>
                <c:pt idx="120">
                  <c:v>0.18726762999999999</c:v>
                </c:pt>
                <c:pt idx="121">
                  <c:v>0.17256071000000001</c:v>
                </c:pt>
                <c:pt idx="122">
                  <c:v>0.16788369</c:v>
                </c:pt>
                <c:pt idx="123">
                  <c:v>0.17537950999999999</c:v>
                </c:pt>
                <c:pt idx="124">
                  <c:v>0.18479566</c:v>
                </c:pt>
                <c:pt idx="125">
                  <c:v>0.19756586000000001</c:v>
                </c:pt>
                <c:pt idx="126">
                  <c:v>0.20662771999999999</c:v>
                </c:pt>
                <c:pt idx="127">
                  <c:v>0.21071018</c:v>
                </c:pt>
                <c:pt idx="128">
                  <c:v>0.21199879999999999</c:v>
                </c:pt>
                <c:pt idx="129">
                  <c:v>0.19734120999999999</c:v>
                </c:pt>
                <c:pt idx="130">
                  <c:v>0.19140556</c:v>
                </c:pt>
                <c:pt idx="131">
                  <c:v>0.18264416</c:v>
                </c:pt>
                <c:pt idx="132">
                  <c:v>0.17726448</c:v>
                </c:pt>
                <c:pt idx="133">
                  <c:v>0.17140079999999999</c:v>
                </c:pt>
                <c:pt idx="134">
                  <c:v>0.16875512000000001</c:v>
                </c:pt>
                <c:pt idx="135">
                  <c:v>0.17372747999999999</c:v>
                </c:pt>
                <c:pt idx="136">
                  <c:v>0.17846092</c:v>
                </c:pt>
                <c:pt idx="137">
                  <c:v>0.18962377</c:v>
                </c:pt>
                <c:pt idx="138">
                  <c:v>0.20034924000000001</c:v>
                </c:pt>
                <c:pt idx="139">
                  <c:v>0.22335794</c:v>
                </c:pt>
                <c:pt idx="140">
                  <c:v>0.23811038000000001</c:v>
                </c:pt>
                <c:pt idx="141">
                  <c:v>0.26021411</c:v>
                </c:pt>
                <c:pt idx="142">
                  <c:v>0.28133627999999999</c:v>
                </c:pt>
                <c:pt idx="143">
                  <c:v>0.30305036000000002</c:v>
                </c:pt>
                <c:pt idx="144">
                  <c:v>0.33225598000000001</c:v>
                </c:pt>
                <c:pt idx="145">
                  <c:v>0.35396370999999999</c:v>
                </c:pt>
                <c:pt idx="146">
                  <c:v>0.38332611</c:v>
                </c:pt>
                <c:pt idx="147">
                  <c:v>0.40635138999999998</c:v>
                </c:pt>
                <c:pt idx="148">
                  <c:v>0.43465199999999998</c:v>
                </c:pt>
                <c:pt idx="149">
                  <c:v>0.45420544000000002</c:v>
                </c:pt>
                <c:pt idx="150">
                  <c:v>0.47614833000000001</c:v>
                </c:pt>
                <c:pt idx="151">
                  <c:v>0.49412613</c:v>
                </c:pt>
                <c:pt idx="152">
                  <c:v>0.50647184999999995</c:v>
                </c:pt>
                <c:pt idx="153">
                  <c:v>0.51414172999999996</c:v>
                </c:pt>
                <c:pt idx="154">
                  <c:v>0.52757383000000002</c:v>
                </c:pt>
                <c:pt idx="155">
                  <c:v>0.54566099000000001</c:v>
                </c:pt>
                <c:pt idx="156">
                  <c:v>0.57140988999999998</c:v>
                </c:pt>
                <c:pt idx="157">
                  <c:v>0.59127070000000004</c:v>
                </c:pt>
                <c:pt idx="158">
                  <c:v>0.63231914</c:v>
                </c:pt>
                <c:pt idx="159">
                  <c:v>0.66457765000000002</c:v>
                </c:pt>
                <c:pt idx="160">
                  <c:v>0.71055356000000003</c:v>
                </c:pt>
                <c:pt idx="161">
                  <c:v>0.74283597999999995</c:v>
                </c:pt>
                <c:pt idx="162">
                  <c:v>0.78796900999999997</c:v>
                </c:pt>
                <c:pt idx="163">
                  <c:v>0.81321162000000002</c:v>
                </c:pt>
                <c:pt idx="164">
                  <c:v>0.84887756000000003</c:v>
                </c:pt>
                <c:pt idx="165">
                  <c:v>0.88965923000000002</c:v>
                </c:pt>
                <c:pt idx="166">
                  <c:v>0.91779878000000004</c:v>
                </c:pt>
                <c:pt idx="167">
                  <c:v>0.95067902999999998</c:v>
                </c:pt>
                <c:pt idx="168">
                  <c:v>0.99681134000000005</c:v>
                </c:pt>
                <c:pt idx="169">
                  <c:v>1.0243187</c:v>
                </c:pt>
                <c:pt idx="170">
                  <c:v>1.0685545999999999</c:v>
                </c:pt>
                <c:pt idx="171">
                  <c:v>1.088087</c:v>
                </c:pt>
                <c:pt idx="172">
                  <c:v>1.1210309000000001</c:v>
                </c:pt>
                <c:pt idx="173">
                  <c:v>1.1415295999999999</c:v>
                </c:pt>
                <c:pt idx="174">
                  <c:v>1.1831319</c:v>
                </c:pt>
                <c:pt idx="175">
                  <c:v>1.1849729</c:v>
                </c:pt>
                <c:pt idx="176">
                  <c:v>1.2078452</c:v>
                </c:pt>
                <c:pt idx="177">
                  <c:v>1.2098869000000001</c:v>
                </c:pt>
                <c:pt idx="178">
                  <c:v>1.2214628000000001</c:v>
                </c:pt>
                <c:pt idx="179">
                  <c:v>1.2252708999999999</c:v>
                </c:pt>
                <c:pt idx="180">
                  <c:v>1.2091068</c:v>
                </c:pt>
                <c:pt idx="181">
                  <c:v>1.2048044</c:v>
                </c:pt>
                <c:pt idx="182">
                  <c:v>1.193087</c:v>
                </c:pt>
                <c:pt idx="183">
                  <c:v>1.1892537999999999</c:v>
                </c:pt>
                <c:pt idx="184">
                  <c:v>1.1804357000000001</c:v>
                </c:pt>
                <c:pt idx="185">
                  <c:v>1.1921740999999999</c:v>
                </c:pt>
                <c:pt idx="186">
                  <c:v>1.1808599</c:v>
                </c:pt>
                <c:pt idx="187">
                  <c:v>1.1735196999999999</c:v>
                </c:pt>
                <c:pt idx="188">
                  <c:v>1.1814366000000001</c:v>
                </c:pt>
                <c:pt idx="189">
                  <c:v>1.1700812</c:v>
                </c:pt>
                <c:pt idx="190">
                  <c:v>1.1806540000000001</c:v>
                </c:pt>
                <c:pt idx="191">
                  <c:v>1.1777877000000001</c:v>
                </c:pt>
                <c:pt idx="192">
                  <c:v>1.1768357</c:v>
                </c:pt>
                <c:pt idx="193">
                  <c:v>1.1739987000000001</c:v>
                </c:pt>
                <c:pt idx="194">
                  <c:v>1.1679295000000001</c:v>
                </c:pt>
                <c:pt idx="195">
                  <c:v>1.156406</c:v>
                </c:pt>
                <c:pt idx="196">
                  <c:v>1.1573549000000001</c:v>
                </c:pt>
                <c:pt idx="197">
                  <c:v>1.144706</c:v>
                </c:pt>
                <c:pt idx="198">
                  <c:v>1.1415274</c:v>
                </c:pt>
                <c:pt idx="199">
                  <c:v>1.1439115</c:v>
                </c:pt>
                <c:pt idx="200">
                  <c:v>1.1379964</c:v>
                </c:pt>
                <c:pt idx="201">
                  <c:v>1.1346402</c:v>
                </c:pt>
                <c:pt idx="202">
                  <c:v>1.1256086000000001</c:v>
                </c:pt>
                <c:pt idx="203">
                  <c:v>1.1229918000000001</c:v>
                </c:pt>
                <c:pt idx="204">
                  <c:v>1.1170542000000001</c:v>
                </c:pt>
                <c:pt idx="205">
                  <c:v>1.1238017</c:v>
                </c:pt>
                <c:pt idx="206">
                  <c:v>1.1214103</c:v>
                </c:pt>
                <c:pt idx="207">
                  <c:v>1.1284567999999999</c:v>
                </c:pt>
                <c:pt idx="208">
                  <c:v>1.12907</c:v>
                </c:pt>
                <c:pt idx="209">
                  <c:v>1.1367398</c:v>
                </c:pt>
                <c:pt idx="210">
                  <c:v>1.1355455999999999</c:v>
                </c:pt>
                <c:pt idx="211">
                  <c:v>1.1263163</c:v>
                </c:pt>
                <c:pt idx="212">
                  <c:v>1.1391735000000001</c:v>
                </c:pt>
                <c:pt idx="213">
                  <c:v>1.1290349</c:v>
                </c:pt>
                <c:pt idx="214">
                  <c:v>1.1320922</c:v>
                </c:pt>
                <c:pt idx="215">
                  <c:v>1.1418908000000001</c:v>
                </c:pt>
                <c:pt idx="216">
                  <c:v>1.1311545000000001</c:v>
                </c:pt>
                <c:pt idx="217">
                  <c:v>1.1252042</c:v>
                </c:pt>
                <c:pt idx="218">
                  <c:v>1.1331145</c:v>
                </c:pt>
                <c:pt idx="219">
                  <c:v>1.1376801000000001</c:v>
                </c:pt>
                <c:pt idx="220">
                  <c:v>1.1466105</c:v>
                </c:pt>
                <c:pt idx="221">
                  <c:v>1.1467524</c:v>
                </c:pt>
                <c:pt idx="222">
                  <c:v>1.1391808000000001</c:v>
                </c:pt>
                <c:pt idx="223">
                  <c:v>1.1546425</c:v>
                </c:pt>
                <c:pt idx="224">
                  <c:v>1.1580294</c:v>
                </c:pt>
                <c:pt idx="225">
                  <c:v>1.1571283000000001</c:v>
                </c:pt>
                <c:pt idx="226">
                  <c:v>1.1646261</c:v>
                </c:pt>
                <c:pt idx="227">
                  <c:v>1.1740090999999999</c:v>
                </c:pt>
                <c:pt idx="228">
                  <c:v>1.1729738999999999</c:v>
                </c:pt>
                <c:pt idx="229">
                  <c:v>1.1748544000000001</c:v>
                </c:pt>
                <c:pt idx="230">
                  <c:v>1.1699853</c:v>
                </c:pt>
                <c:pt idx="231">
                  <c:v>1.1631324999999999</c:v>
                </c:pt>
                <c:pt idx="232">
                  <c:v>1.1755564000000001</c:v>
                </c:pt>
                <c:pt idx="233">
                  <c:v>1.1857572999999999</c:v>
                </c:pt>
                <c:pt idx="234">
                  <c:v>1.1854712000000001</c:v>
                </c:pt>
                <c:pt idx="235">
                  <c:v>1.1932719000000001</c:v>
                </c:pt>
                <c:pt idx="236">
                  <c:v>1.1714131000000001</c:v>
                </c:pt>
                <c:pt idx="237">
                  <c:v>1.1429776</c:v>
                </c:pt>
                <c:pt idx="238">
                  <c:v>1.1079338000000001</c:v>
                </c:pt>
                <c:pt idx="239">
                  <c:v>1.0690257999999999</c:v>
                </c:pt>
                <c:pt idx="240">
                  <c:v>1.0554957</c:v>
                </c:pt>
                <c:pt idx="241">
                  <c:v>1.0247439</c:v>
                </c:pt>
                <c:pt idx="242">
                  <c:v>1.0075925999999999</c:v>
                </c:pt>
                <c:pt idx="243">
                  <c:v>0.96940263000000004</c:v>
                </c:pt>
                <c:pt idx="244">
                  <c:v>0.95409832999999999</c:v>
                </c:pt>
                <c:pt idx="245">
                  <c:v>0.93864119999999995</c:v>
                </c:pt>
                <c:pt idx="246">
                  <c:v>0.93715822000000004</c:v>
                </c:pt>
                <c:pt idx="247">
                  <c:v>0.94014377000000005</c:v>
                </c:pt>
                <c:pt idx="248">
                  <c:v>0.93603977000000005</c:v>
                </c:pt>
                <c:pt idx="249">
                  <c:v>0.94699968000000001</c:v>
                </c:pt>
                <c:pt idx="250">
                  <c:v>0.94016527999999999</c:v>
                </c:pt>
                <c:pt idx="251">
                  <c:v>0.93099958999999999</c:v>
                </c:pt>
                <c:pt idx="252">
                  <c:v>0.93382334</c:v>
                </c:pt>
                <c:pt idx="253">
                  <c:v>0.93235239000000003</c:v>
                </c:pt>
                <c:pt idx="254">
                  <c:v>0.92589401000000005</c:v>
                </c:pt>
                <c:pt idx="255">
                  <c:v>0.91812468000000003</c:v>
                </c:pt>
                <c:pt idx="256">
                  <c:v>0.91971775</c:v>
                </c:pt>
                <c:pt idx="257">
                  <c:v>0.91812795000000003</c:v>
                </c:pt>
                <c:pt idx="258">
                  <c:v>0.92778442999999999</c:v>
                </c:pt>
                <c:pt idx="259">
                  <c:v>0.93531379999999997</c:v>
                </c:pt>
                <c:pt idx="260">
                  <c:v>0.93608977999999998</c:v>
                </c:pt>
                <c:pt idx="261">
                  <c:v>0.93360869000000002</c:v>
                </c:pt>
                <c:pt idx="262">
                  <c:v>0.94227320000000003</c:v>
                </c:pt>
                <c:pt idx="263">
                  <c:v>0.95182568999999995</c:v>
                </c:pt>
                <c:pt idx="264">
                  <c:v>0.95465018999999995</c:v>
                </c:pt>
                <c:pt idx="265">
                  <c:v>0.95852744999999995</c:v>
                </c:pt>
                <c:pt idx="266">
                  <c:v>0.96170675999999999</c:v>
                </c:pt>
                <c:pt idx="267">
                  <c:v>0.97353621000000001</c:v>
                </c:pt>
                <c:pt idx="268">
                  <c:v>0.96715492000000003</c:v>
                </c:pt>
                <c:pt idx="269">
                  <c:v>0.96666280000000004</c:v>
                </c:pt>
                <c:pt idx="270">
                  <c:v>0.96264327000000005</c:v>
                </c:pt>
                <c:pt idx="271">
                  <c:v>0.96954063999999995</c:v>
                </c:pt>
                <c:pt idx="272">
                  <c:v>0.98738791999999997</c:v>
                </c:pt>
                <c:pt idx="273">
                  <c:v>0.99237925999999999</c:v>
                </c:pt>
                <c:pt idx="274">
                  <c:v>0.98585637999999998</c:v>
                </c:pt>
                <c:pt idx="275">
                  <c:v>0.98897438000000004</c:v>
                </c:pt>
                <c:pt idx="276">
                  <c:v>0.99507464999999995</c:v>
                </c:pt>
                <c:pt idx="277">
                  <c:v>0.99891127000000002</c:v>
                </c:pt>
                <c:pt idx="278">
                  <c:v>0.99620903999999999</c:v>
                </c:pt>
                <c:pt idx="279">
                  <c:v>0.99932801000000004</c:v>
                </c:pt>
                <c:pt idx="280">
                  <c:v>1.0138783</c:v>
                </c:pt>
                <c:pt idx="281">
                  <c:v>1.0053046000000001</c:v>
                </c:pt>
                <c:pt idx="282">
                  <c:v>1.0109621</c:v>
                </c:pt>
                <c:pt idx="283">
                  <c:v>1.0165092</c:v>
                </c:pt>
                <c:pt idx="284">
                  <c:v>1.0133391</c:v>
                </c:pt>
                <c:pt idx="285">
                  <c:v>1.0233406</c:v>
                </c:pt>
                <c:pt idx="286">
                  <c:v>1.0226641999999999</c:v>
                </c:pt>
                <c:pt idx="287">
                  <c:v>1.0233467999999999</c:v>
                </c:pt>
                <c:pt idx="288">
                  <c:v>1.0288645000000001</c:v>
                </c:pt>
                <c:pt idx="289">
                  <c:v>1.0424792000000001</c:v>
                </c:pt>
                <c:pt idx="290">
                  <c:v>1.0454045000000001</c:v>
                </c:pt>
                <c:pt idx="291">
                  <c:v>1.0506964000000001</c:v>
                </c:pt>
                <c:pt idx="292">
                  <c:v>1.0485671999999999</c:v>
                </c:pt>
                <c:pt idx="293">
                  <c:v>1.0497890999999999</c:v>
                </c:pt>
                <c:pt idx="294">
                  <c:v>1.0446124000000001</c:v>
                </c:pt>
                <c:pt idx="295">
                  <c:v>1.0603714</c:v>
                </c:pt>
                <c:pt idx="296">
                  <c:v>1.0462965</c:v>
                </c:pt>
                <c:pt idx="297">
                  <c:v>1.0567572000000001</c:v>
                </c:pt>
                <c:pt idx="298">
                  <c:v>1.0509672000000001</c:v>
                </c:pt>
                <c:pt idx="299">
                  <c:v>1.0352687</c:v>
                </c:pt>
                <c:pt idx="300">
                  <c:v>1.0447641999999999</c:v>
                </c:pt>
                <c:pt idx="301">
                  <c:v>1.0383422</c:v>
                </c:pt>
                <c:pt idx="302">
                  <c:v>1.0320193</c:v>
                </c:pt>
                <c:pt idx="303">
                  <c:v>1.0297145999999999</c:v>
                </c:pt>
                <c:pt idx="304">
                  <c:v>1.0271825000000001</c:v>
                </c:pt>
                <c:pt idx="305">
                  <c:v>1.0270957000000001</c:v>
                </c:pt>
                <c:pt idx="306">
                  <c:v>1.0309039</c:v>
                </c:pt>
                <c:pt idx="307">
                  <c:v>1.0185158000000001</c:v>
                </c:pt>
                <c:pt idx="308">
                  <c:v>1.0287115</c:v>
                </c:pt>
                <c:pt idx="309">
                  <c:v>1.0244530000000001</c:v>
                </c:pt>
                <c:pt idx="310">
                  <c:v>1.0196229999999999</c:v>
                </c:pt>
                <c:pt idx="311">
                  <c:v>1.0267520999999999</c:v>
                </c:pt>
                <c:pt idx="312">
                  <c:v>1.0169866000000001</c:v>
                </c:pt>
                <c:pt idx="313">
                  <c:v>1.0195022</c:v>
                </c:pt>
                <c:pt idx="314">
                  <c:v>1.0224009999999999</c:v>
                </c:pt>
                <c:pt idx="315">
                  <c:v>1.0197533000000001</c:v>
                </c:pt>
                <c:pt idx="316">
                  <c:v>1.0166409000000001</c:v>
                </c:pt>
                <c:pt idx="317">
                  <c:v>1.0072762</c:v>
                </c:pt>
                <c:pt idx="318">
                  <c:v>1.0120161999999999</c:v>
                </c:pt>
                <c:pt idx="319">
                  <c:v>1.0115460000000001</c:v>
                </c:pt>
                <c:pt idx="320">
                  <c:v>1.0044641000000001</c:v>
                </c:pt>
                <c:pt idx="321">
                  <c:v>0.99305111999999995</c:v>
                </c:pt>
                <c:pt idx="322">
                  <c:v>0.98901362999999998</c:v>
                </c:pt>
                <c:pt idx="323">
                  <c:v>0.98465860000000005</c:v>
                </c:pt>
                <c:pt idx="324">
                  <c:v>0.98416526000000004</c:v>
                </c:pt>
                <c:pt idx="325">
                  <c:v>0.98352525999999996</c:v>
                </c:pt>
                <c:pt idx="326">
                  <c:v>0.98550548000000004</c:v>
                </c:pt>
                <c:pt idx="327">
                  <c:v>0.98139920999999997</c:v>
                </c:pt>
                <c:pt idx="328">
                  <c:v>0.97749861000000005</c:v>
                </c:pt>
                <c:pt idx="329">
                  <c:v>0.97690979</c:v>
                </c:pt>
                <c:pt idx="330">
                  <c:v>0.98336942000000005</c:v>
                </c:pt>
                <c:pt idx="331">
                  <c:v>0.97486481999999997</c:v>
                </c:pt>
                <c:pt idx="332">
                  <c:v>0.98180767000000002</c:v>
                </c:pt>
                <c:pt idx="333">
                  <c:v>0.97677225000000001</c:v>
                </c:pt>
                <c:pt idx="334">
                  <c:v>0.97082665999999995</c:v>
                </c:pt>
                <c:pt idx="335">
                  <c:v>0.98785886999999994</c:v>
                </c:pt>
                <c:pt idx="336">
                  <c:v>0.98381611999999996</c:v>
                </c:pt>
                <c:pt idx="337">
                  <c:v>0.98285661000000002</c:v>
                </c:pt>
                <c:pt idx="338">
                  <c:v>0.96913411999999999</c:v>
                </c:pt>
                <c:pt idx="339">
                  <c:v>0.97615801999999996</c:v>
                </c:pt>
                <c:pt idx="340">
                  <c:v>0.96872731999999995</c:v>
                </c:pt>
                <c:pt idx="341">
                  <c:v>0.97162974999999996</c:v>
                </c:pt>
                <c:pt idx="342">
                  <c:v>0.97555433999999996</c:v>
                </c:pt>
                <c:pt idx="343">
                  <c:v>0.96804981999999995</c:v>
                </c:pt>
                <c:pt idx="344">
                  <c:v>0.96701219000000005</c:v>
                </c:pt>
                <c:pt idx="345">
                  <c:v>0.97724639000000002</c:v>
                </c:pt>
                <c:pt idx="346">
                  <c:v>0.97436168000000001</c:v>
                </c:pt>
                <c:pt idx="347">
                  <c:v>0.97554065000000001</c:v>
                </c:pt>
                <c:pt idx="348">
                  <c:v>0.97451768999999999</c:v>
                </c:pt>
                <c:pt idx="349">
                  <c:v>0.97327783000000001</c:v>
                </c:pt>
                <c:pt idx="350">
                  <c:v>0.97179921000000002</c:v>
                </c:pt>
                <c:pt idx="351">
                  <c:v>0.98088531999999995</c:v>
                </c:pt>
                <c:pt idx="352">
                  <c:v>0.97614624999999999</c:v>
                </c:pt>
                <c:pt idx="353">
                  <c:v>0.97916539999999996</c:v>
                </c:pt>
                <c:pt idx="354">
                  <c:v>0.97358865999999999</c:v>
                </c:pt>
                <c:pt idx="355">
                  <c:v>0.97770369999999995</c:v>
                </c:pt>
                <c:pt idx="356">
                  <c:v>0.98744191000000003</c:v>
                </c:pt>
                <c:pt idx="357">
                  <c:v>0.98702796999999998</c:v>
                </c:pt>
                <c:pt idx="358">
                  <c:v>0.98758522000000004</c:v>
                </c:pt>
                <c:pt idx="359">
                  <c:v>1.0000909</c:v>
                </c:pt>
                <c:pt idx="360">
                  <c:v>0.99350874</c:v>
                </c:pt>
                <c:pt idx="361">
                  <c:v>0.99839707</c:v>
                </c:pt>
                <c:pt idx="362">
                  <c:v>1.0020985</c:v>
                </c:pt>
                <c:pt idx="363">
                  <c:v>0.99654376</c:v>
                </c:pt>
                <c:pt idx="364">
                  <c:v>1.0049033999999999</c:v>
                </c:pt>
                <c:pt idx="365">
                  <c:v>1.0060035000000001</c:v>
                </c:pt>
                <c:pt idx="366">
                  <c:v>1.0088531999999999</c:v>
                </c:pt>
                <c:pt idx="367">
                  <c:v>1.0049504</c:v>
                </c:pt>
                <c:pt idx="368">
                  <c:v>1.0142872999999999</c:v>
                </c:pt>
                <c:pt idx="369">
                  <c:v>1.0124777</c:v>
                </c:pt>
                <c:pt idx="370">
                  <c:v>1.0127743</c:v>
                </c:pt>
                <c:pt idx="371">
                  <c:v>1.0299434000000001</c:v>
                </c:pt>
                <c:pt idx="372">
                  <c:v>1.0217754999999999</c:v>
                </c:pt>
                <c:pt idx="373">
                  <c:v>1.0200096999999999</c:v>
                </c:pt>
                <c:pt idx="374">
                  <c:v>1.0261545000000001</c:v>
                </c:pt>
                <c:pt idx="375">
                  <c:v>1.0274017</c:v>
                </c:pt>
                <c:pt idx="376">
                  <c:v>1.0287417000000001</c:v>
                </c:pt>
                <c:pt idx="377">
                  <c:v>1.0274433999999999</c:v>
                </c:pt>
                <c:pt idx="378">
                  <c:v>1.028168</c:v>
                </c:pt>
                <c:pt idx="379">
                  <c:v>1.0182291999999999</c:v>
                </c:pt>
                <c:pt idx="380">
                  <c:v>1.0225489000000001</c:v>
                </c:pt>
                <c:pt idx="381">
                  <c:v>1.0301591000000001</c:v>
                </c:pt>
                <c:pt idx="382">
                  <c:v>1.0180825</c:v>
                </c:pt>
                <c:pt idx="383">
                  <c:v>1.0250577000000001</c:v>
                </c:pt>
                <c:pt idx="384">
                  <c:v>1.0144234000000001</c:v>
                </c:pt>
                <c:pt idx="385">
                  <c:v>1.0181646</c:v>
                </c:pt>
                <c:pt idx="386">
                  <c:v>1.0191724</c:v>
                </c:pt>
                <c:pt idx="387">
                  <c:v>1.0128591</c:v>
                </c:pt>
                <c:pt idx="388">
                  <c:v>1.0091222</c:v>
                </c:pt>
                <c:pt idx="389">
                  <c:v>1.0091025</c:v>
                </c:pt>
                <c:pt idx="390">
                  <c:v>1.0016624000000001</c:v>
                </c:pt>
                <c:pt idx="391">
                  <c:v>1.0040121</c:v>
                </c:pt>
                <c:pt idx="392">
                  <c:v>1.0032756</c:v>
                </c:pt>
                <c:pt idx="393">
                  <c:v>1.0014582999999999</c:v>
                </c:pt>
                <c:pt idx="394">
                  <c:v>1.0062591999999999</c:v>
                </c:pt>
                <c:pt idx="395">
                  <c:v>1.0006778999999999</c:v>
                </c:pt>
                <c:pt idx="396">
                  <c:v>0.99508538999999996</c:v>
                </c:pt>
                <c:pt idx="397">
                  <c:v>0.99938088999999997</c:v>
                </c:pt>
                <c:pt idx="398">
                  <c:v>1.0018008</c:v>
                </c:pt>
                <c:pt idx="399">
                  <c:v>0.99796386000000004</c:v>
                </c:pt>
                <c:pt idx="400">
                  <c:v>0.99369598999999997</c:v>
                </c:pt>
                <c:pt idx="401">
                  <c:v>0.99295060999999996</c:v>
                </c:pt>
                <c:pt idx="402">
                  <c:v>0.99605593000000003</c:v>
                </c:pt>
                <c:pt idx="403">
                  <c:v>0.99738331999999996</c:v>
                </c:pt>
                <c:pt idx="404">
                  <c:v>0.99746471999999997</c:v>
                </c:pt>
                <c:pt idx="405">
                  <c:v>0.99201859999999997</c:v>
                </c:pt>
                <c:pt idx="406">
                  <c:v>0.9921449</c:v>
                </c:pt>
                <c:pt idx="407">
                  <c:v>0.99240912000000003</c:v>
                </c:pt>
                <c:pt idx="408">
                  <c:v>0.99061253000000005</c:v>
                </c:pt>
                <c:pt idx="409">
                  <c:v>0.99813103999999997</c:v>
                </c:pt>
                <c:pt idx="410">
                  <c:v>0.99716057999999996</c:v>
                </c:pt>
                <c:pt idx="411">
                  <c:v>0.99919544000000005</c:v>
                </c:pt>
                <c:pt idx="412">
                  <c:v>0.99616494</c:v>
                </c:pt>
                <c:pt idx="413">
                  <c:v>0.99777914000000001</c:v>
                </c:pt>
                <c:pt idx="414">
                  <c:v>0.99346146999999996</c:v>
                </c:pt>
                <c:pt idx="415">
                  <c:v>0.99618267000000005</c:v>
                </c:pt>
                <c:pt idx="416">
                  <c:v>0.99338979000000005</c:v>
                </c:pt>
                <c:pt idx="417">
                  <c:v>1.0022913</c:v>
                </c:pt>
                <c:pt idx="418">
                  <c:v>0.99559127000000003</c:v>
                </c:pt>
                <c:pt idx="419">
                  <c:v>1.0014806999999999</c:v>
                </c:pt>
                <c:pt idx="420">
                  <c:v>1.0064881999999999</c:v>
                </c:pt>
                <c:pt idx="421">
                  <c:v>0.99992150999999996</c:v>
                </c:pt>
                <c:pt idx="422">
                  <c:v>1.0036111000000001</c:v>
                </c:pt>
                <c:pt idx="423">
                  <c:v>1.0036662999999999</c:v>
                </c:pt>
                <c:pt idx="424">
                  <c:v>0.99572048000000002</c:v>
                </c:pt>
                <c:pt idx="425">
                  <c:v>0.99819513000000004</c:v>
                </c:pt>
                <c:pt idx="426">
                  <c:v>0.99444076000000003</c:v>
                </c:pt>
                <c:pt idx="427">
                  <c:v>0.99972196999999996</c:v>
                </c:pt>
                <c:pt idx="428">
                  <c:v>0.99437987000000005</c:v>
                </c:pt>
                <c:pt idx="429">
                  <c:v>1.0048102999999999</c:v>
                </c:pt>
                <c:pt idx="430">
                  <c:v>1.0021605</c:v>
                </c:pt>
                <c:pt idx="431">
                  <c:v>1.0073869</c:v>
                </c:pt>
                <c:pt idx="432">
                  <c:v>1.0016072</c:v>
                </c:pt>
                <c:pt idx="433">
                  <c:v>1.0027545</c:v>
                </c:pt>
                <c:pt idx="434">
                  <c:v>0.99573213999999999</c:v>
                </c:pt>
                <c:pt idx="435">
                  <c:v>0.99451522000000003</c:v>
                </c:pt>
                <c:pt idx="436">
                  <c:v>0.99669708000000001</c:v>
                </c:pt>
                <c:pt idx="437">
                  <c:v>1.0026219999999999</c:v>
                </c:pt>
                <c:pt idx="438">
                  <c:v>1.0059079</c:v>
                </c:pt>
                <c:pt idx="439">
                  <c:v>0.99743364000000001</c:v>
                </c:pt>
                <c:pt idx="440">
                  <c:v>0.99688774999999996</c:v>
                </c:pt>
                <c:pt idx="441">
                  <c:v>0.99877720999999997</c:v>
                </c:pt>
                <c:pt idx="442">
                  <c:v>1.0028223999999999</c:v>
                </c:pt>
                <c:pt idx="443">
                  <c:v>0.99421300999999995</c:v>
                </c:pt>
                <c:pt idx="444">
                  <c:v>1.0060165000000001</c:v>
                </c:pt>
                <c:pt idx="445">
                  <c:v>0.99758329999999995</c:v>
                </c:pt>
                <c:pt idx="446">
                  <c:v>1.0025094000000001</c:v>
                </c:pt>
                <c:pt idx="447">
                  <c:v>1.0023553000000001</c:v>
                </c:pt>
                <c:pt idx="448">
                  <c:v>0.99301623000000006</c:v>
                </c:pt>
                <c:pt idx="449">
                  <c:v>1.0018340999999999</c:v>
                </c:pt>
                <c:pt idx="450">
                  <c:v>0.99602546000000003</c:v>
                </c:pt>
                <c:pt idx="451">
                  <c:v>0.99551847999999998</c:v>
                </c:pt>
                <c:pt idx="452">
                  <c:v>0.99750824000000005</c:v>
                </c:pt>
                <c:pt idx="453">
                  <c:v>0.99595438999999997</c:v>
                </c:pt>
                <c:pt idx="454">
                  <c:v>0.99165782000000002</c:v>
                </c:pt>
                <c:pt idx="455">
                  <c:v>0.99841261999999997</c:v>
                </c:pt>
                <c:pt idx="456">
                  <c:v>0.99803925000000004</c:v>
                </c:pt>
                <c:pt idx="457">
                  <c:v>0.99674079000000004</c:v>
                </c:pt>
                <c:pt idx="458">
                  <c:v>0.99840918999999995</c:v>
                </c:pt>
                <c:pt idx="459">
                  <c:v>0.99586427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70-8444-945E-5A31EBB59B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1197920"/>
        <c:axId val="1491201616"/>
      </c:scatterChart>
      <c:valAx>
        <c:axId val="1491197920"/>
        <c:scaling>
          <c:orientation val="minMax"/>
          <c:max val="5.03"/>
          <c:min val="4.9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gal" charset="0"/>
                    <a:ea typeface="Mangal" charset="0"/>
                    <a:cs typeface="Mangal" charset="0"/>
                  </a:defRPr>
                </a:pPr>
                <a:r>
                  <a:rPr lang="en-US" b="1">
                    <a:solidFill>
                      <a:schemeClr val="tx1"/>
                    </a:solidFill>
                    <a:latin typeface="Mangal" charset="0"/>
                    <a:ea typeface="Mangal" charset="0"/>
                    <a:cs typeface="Mangal" charset="0"/>
                  </a:rPr>
                  <a:t>Energy (keV)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gal" charset="0"/>
                  <a:ea typeface="Mangal" charset="0"/>
                  <a:cs typeface="Mangal" charset="0"/>
                </a:defRPr>
              </a:pPr>
              <a:endParaRPr lang="en-P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Mangal" charset="0"/>
                <a:ea typeface="Mangal" charset="0"/>
                <a:cs typeface="Mangal" charset="0"/>
              </a:defRPr>
            </a:pPr>
            <a:endParaRPr lang="en-PR"/>
          </a:p>
        </c:txPr>
        <c:crossAx val="1491201616"/>
        <c:crosses val="autoZero"/>
        <c:crossBetween val="midCat"/>
      </c:valAx>
      <c:valAx>
        <c:axId val="1491201616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4911979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Mangal" charset="0"/>
                <a:ea typeface="Mangal" charset="0"/>
                <a:cs typeface="Mangal" charset="0"/>
              </a:defRPr>
            </a:pPr>
            <a:r>
              <a:rPr lang="de-DE" sz="1800" b="1" i="0" baseline="0">
                <a:solidFill>
                  <a:schemeClr val="tx1"/>
                </a:solidFill>
                <a:effectLst/>
                <a:latin typeface="Mangal" charset="0"/>
                <a:ea typeface="Mangal" charset="0"/>
                <a:cs typeface="Mangal" charset="0"/>
              </a:rPr>
              <a:t>TiO</a:t>
            </a:r>
            <a:r>
              <a:rPr lang="de-DE" sz="1800" b="1" i="0" baseline="-25000">
                <a:solidFill>
                  <a:schemeClr val="tx1"/>
                </a:solidFill>
                <a:effectLst/>
                <a:latin typeface="Mangal" charset="0"/>
                <a:ea typeface="Mangal" charset="0"/>
                <a:cs typeface="Mangal" charset="0"/>
              </a:rPr>
              <a:t>2</a:t>
            </a:r>
            <a:r>
              <a:rPr lang="de-DE" sz="1800" b="1" i="0" baseline="0">
                <a:solidFill>
                  <a:schemeClr val="tx1"/>
                </a:solidFill>
                <a:effectLst/>
                <a:latin typeface="Mangal" charset="0"/>
                <a:ea typeface="Mangal" charset="0"/>
                <a:cs typeface="Mangal" charset="0"/>
              </a:rPr>
              <a:t> + HCl XAS </a:t>
            </a:r>
            <a:endParaRPr lang="de-DE">
              <a:solidFill>
                <a:schemeClr val="tx1"/>
              </a:solidFill>
              <a:effectLst/>
              <a:latin typeface="Mangal" charset="0"/>
              <a:ea typeface="Mangal" charset="0"/>
              <a:cs typeface="Mangal" charset="0"/>
            </a:endParaRPr>
          </a:p>
        </c:rich>
      </c:tx>
      <c:layout>
        <c:manualLayout>
          <c:xMode val="edge"/>
          <c:yMode val="edge"/>
          <c:x val="0.34533183223363667"/>
          <c:y val="5.74727016576098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Mangal" charset="0"/>
              <a:ea typeface="Mangal" charset="0"/>
              <a:cs typeface="Mangal" charset="0"/>
            </a:defRPr>
          </a:pPr>
          <a:endParaRPr lang="en-PR"/>
        </a:p>
      </c:txPr>
    </c:title>
    <c:autoTitleDeleted val="0"/>
    <c:plotArea>
      <c:layout>
        <c:manualLayout>
          <c:layoutTarget val="inner"/>
          <c:xMode val="edge"/>
          <c:yMode val="edge"/>
          <c:x val="4.3743041243896608E-2"/>
          <c:y val="0.20942761905102161"/>
          <c:w val="0.91251391751220678"/>
          <c:h val="0.6745280176443337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'TB3 data'!$B$1:$B$460</c:f>
              <c:numCache>
                <c:formatCode>0.00</c:formatCode>
                <c:ptCount val="460"/>
                <c:pt idx="0">
                  <c:v>4.8049600000000003</c:v>
                </c:pt>
                <c:pt idx="1">
                  <c:v>4.8099699999999999</c:v>
                </c:pt>
                <c:pt idx="2">
                  <c:v>4.8149799999999994</c:v>
                </c:pt>
                <c:pt idx="3">
                  <c:v>4.8199899999999998</c:v>
                </c:pt>
                <c:pt idx="4">
                  <c:v>4.8250099999999998</c:v>
                </c:pt>
                <c:pt idx="5">
                  <c:v>4.83</c:v>
                </c:pt>
                <c:pt idx="6">
                  <c:v>4.8349899999999995</c:v>
                </c:pt>
                <c:pt idx="7">
                  <c:v>4.8399799999999997</c:v>
                </c:pt>
                <c:pt idx="8">
                  <c:v>4.8450200000000008</c:v>
                </c:pt>
                <c:pt idx="9">
                  <c:v>4.8500100000000002</c:v>
                </c:pt>
                <c:pt idx="10">
                  <c:v>4.8550000000000004</c:v>
                </c:pt>
                <c:pt idx="11">
                  <c:v>4.8599899999999998</c:v>
                </c:pt>
                <c:pt idx="12">
                  <c:v>4.8650000000000002</c:v>
                </c:pt>
                <c:pt idx="13">
                  <c:v>4.86998</c:v>
                </c:pt>
                <c:pt idx="14">
                  <c:v>4.8750100000000005</c:v>
                </c:pt>
                <c:pt idx="15">
                  <c:v>4.8800299999999996</c:v>
                </c:pt>
                <c:pt idx="16">
                  <c:v>4.8849799999999997</c:v>
                </c:pt>
                <c:pt idx="17">
                  <c:v>4.8899900000000001</c:v>
                </c:pt>
                <c:pt idx="18">
                  <c:v>4.89499</c:v>
                </c:pt>
                <c:pt idx="19">
                  <c:v>4.8999899999999998</c:v>
                </c:pt>
                <c:pt idx="20">
                  <c:v>4.9049899999999997</c:v>
                </c:pt>
                <c:pt idx="21">
                  <c:v>4.9099899999999996</c:v>
                </c:pt>
                <c:pt idx="22">
                  <c:v>4.9149700000000003</c:v>
                </c:pt>
                <c:pt idx="23">
                  <c:v>4.9200100000000004</c:v>
                </c:pt>
                <c:pt idx="24">
                  <c:v>4.9249999999999998</c:v>
                </c:pt>
                <c:pt idx="25">
                  <c:v>4.9300100000000002</c:v>
                </c:pt>
                <c:pt idx="26">
                  <c:v>4.9349999999999996</c:v>
                </c:pt>
                <c:pt idx="27">
                  <c:v>4.9399899999999999</c:v>
                </c:pt>
                <c:pt idx="28">
                  <c:v>4.9450099999999999</c:v>
                </c:pt>
                <c:pt idx="29">
                  <c:v>4.9499899999999997</c:v>
                </c:pt>
                <c:pt idx="30">
                  <c:v>4.9500299999999999</c:v>
                </c:pt>
                <c:pt idx="31">
                  <c:v>4.9502199999999998</c:v>
                </c:pt>
                <c:pt idx="32">
                  <c:v>4.9504999999999999</c:v>
                </c:pt>
                <c:pt idx="33">
                  <c:v>4.9507500000000002</c:v>
                </c:pt>
                <c:pt idx="34">
                  <c:v>4.9509999999999996</c:v>
                </c:pt>
                <c:pt idx="35">
                  <c:v>4.9512499999999999</c:v>
                </c:pt>
                <c:pt idx="36">
                  <c:v>4.9515000000000002</c:v>
                </c:pt>
                <c:pt idx="37">
                  <c:v>4.95174</c:v>
                </c:pt>
                <c:pt idx="38">
                  <c:v>4.9520100000000005</c:v>
                </c:pt>
                <c:pt idx="39">
                  <c:v>4.9522399999999998</c:v>
                </c:pt>
                <c:pt idx="40">
                  <c:v>4.9524900000000001</c:v>
                </c:pt>
                <c:pt idx="41">
                  <c:v>4.95275</c:v>
                </c:pt>
                <c:pt idx="42">
                  <c:v>4.9530000000000003</c:v>
                </c:pt>
                <c:pt idx="43">
                  <c:v>4.9532499999999997</c:v>
                </c:pt>
                <c:pt idx="44">
                  <c:v>4.9534899999999995</c:v>
                </c:pt>
                <c:pt idx="45">
                  <c:v>4.9537500000000003</c:v>
                </c:pt>
                <c:pt idx="46">
                  <c:v>4.9540100000000002</c:v>
                </c:pt>
                <c:pt idx="47">
                  <c:v>4.9542399999999995</c:v>
                </c:pt>
                <c:pt idx="48">
                  <c:v>4.9545000000000003</c:v>
                </c:pt>
                <c:pt idx="49">
                  <c:v>4.9547600000000003</c:v>
                </c:pt>
                <c:pt idx="50">
                  <c:v>4.9550000000000001</c:v>
                </c:pt>
                <c:pt idx="51">
                  <c:v>4.9552500000000004</c:v>
                </c:pt>
                <c:pt idx="52">
                  <c:v>4.9554900000000002</c:v>
                </c:pt>
                <c:pt idx="53">
                  <c:v>4.9557500000000001</c:v>
                </c:pt>
                <c:pt idx="54">
                  <c:v>4.9560000000000004</c:v>
                </c:pt>
                <c:pt idx="55">
                  <c:v>4.9562499999999998</c:v>
                </c:pt>
                <c:pt idx="56">
                  <c:v>4.9565000000000001</c:v>
                </c:pt>
                <c:pt idx="57">
                  <c:v>4.9567600000000001</c:v>
                </c:pt>
                <c:pt idx="58">
                  <c:v>4.9569999999999999</c:v>
                </c:pt>
                <c:pt idx="59">
                  <c:v>4.9572399999999996</c:v>
                </c:pt>
                <c:pt idx="60">
                  <c:v>4.9574999999999996</c:v>
                </c:pt>
                <c:pt idx="61">
                  <c:v>4.9577499999999999</c:v>
                </c:pt>
                <c:pt idx="62">
                  <c:v>4.9580000000000002</c:v>
                </c:pt>
                <c:pt idx="63">
                  <c:v>4.9582600000000001</c:v>
                </c:pt>
                <c:pt idx="64">
                  <c:v>4.9584799999999998</c:v>
                </c:pt>
                <c:pt idx="65">
                  <c:v>4.9587599999999998</c:v>
                </c:pt>
                <c:pt idx="66">
                  <c:v>4.9589999999999996</c:v>
                </c:pt>
                <c:pt idx="67">
                  <c:v>4.9592399999999994</c:v>
                </c:pt>
                <c:pt idx="68">
                  <c:v>4.9595000000000002</c:v>
                </c:pt>
                <c:pt idx="69">
                  <c:v>4.9597499999999997</c:v>
                </c:pt>
                <c:pt idx="70">
                  <c:v>4.96</c:v>
                </c:pt>
                <c:pt idx="71">
                  <c:v>4.9602500000000003</c:v>
                </c:pt>
                <c:pt idx="72">
                  <c:v>4.9604999999999997</c:v>
                </c:pt>
                <c:pt idx="73">
                  <c:v>4.9607399999999995</c:v>
                </c:pt>
                <c:pt idx="74">
                  <c:v>4.9610000000000003</c:v>
                </c:pt>
                <c:pt idx="75">
                  <c:v>4.9612600000000002</c:v>
                </c:pt>
                <c:pt idx="76">
                  <c:v>4.9614899999999995</c:v>
                </c:pt>
                <c:pt idx="77">
                  <c:v>4.9617500000000003</c:v>
                </c:pt>
                <c:pt idx="78">
                  <c:v>4.9620100000000003</c:v>
                </c:pt>
                <c:pt idx="79">
                  <c:v>4.96225</c:v>
                </c:pt>
                <c:pt idx="80">
                  <c:v>4.9625000000000004</c:v>
                </c:pt>
                <c:pt idx="81">
                  <c:v>4.9627299999999996</c:v>
                </c:pt>
                <c:pt idx="82">
                  <c:v>4.9630000000000001</c:v>
                </c:pt>
                <c:pt idx="83">
                  <c:v>4.96326</c:v>
                </c:pt>
                <c:pt idx="84">
                  <c:v>4.9634999999999998</c:v>
                </c:pt>
                <c:pt idx="85">
                  <c:v>4.9637500000000001</c:v>
                </c:pt>
                <c:pt idx="86">
                  <c:v>4.9640000000000004</c:v>
                </c:pt>
                <c:pt idx="87">
                  <c:v>4.9642499999999998</c:v>
                </c:pt>
                <c:pt idx="88">
                  <c:v>4.9644899999999996</c:v>
                </c:pt>
                <c:pt idx="89">
                  <c:v>4.9647700000000006</c:v>
                </c:pt>
                <c:pt idx="90">
                  <c:v>4.9649999999999999</c:v>
                </c:pt>
                <c:pt idx="91">
                  <c:v>4.9652399999999997</c:v>
                </c:pt>
                <c:pt idx="92">
                  <c:v>4.9654999999999996</c:v>
                </c:pt>
                <c:pt idx="93">
                  <c:v>4.9657399999999994</c:v>
                </c:pt>
                <c:pt idx="94">
                  <c:v>4.9660099999999998</c:v>
                </c:pt>
                <c:pt idx="95">
                  <c:v>4.96624</c:v>
                </c:pt>
                <c:pt idx="96">
                  <c:v>4.9664999999999999</c:v>
                </c:pt>
                <c:pt idx="97">
                  <c:v>4.9667700000000004</c:v>
                </c:pt>
                <c:pt idx="98">
                  <c:v>4.96699</c:v>
                </c:pt>
                <c:pt idx="99">
                  <c:v>4.9672600000000005</c:v>
                </c:pt>
                <c:pt idx="100">
                  <c:v>4.9674899999999997</c:v>
                </c:pt>
                <c:pt idx="101">
                  <c:v>4.9677600000000002</c:v>
                </c:pt>
                <c:pt idx="102">
                  <c:v>4.968</c:v>
                </c:pt>
                <c:pt idx="103">
                  <c:v>4.9682500000000003</c:v>
                </c:pt>
                <c:pt idx="104">
                  <c:v>4.9684999999999997</c:v>
                </c:pt>
                <c:pt idx="105">
                  <c:v>4.96875</c:v>
                </c:pt>
                <c:pt idx="106">
                  <c:v>4.9689799999999993</c:v>
                </c:pt>
                <c:pt idx="107">
                  <c:v>4.9692499999999997</c:v>
                </c:pt>
                <c:pt idx="108">
                  <c:v>4.9695100000000005</c:v>
                </c:pt>
                <c:pt idx="109">
                  <c:v>4.96976</c:v>
                </c:pt>
                <c:pt idx="110">
                  <c:v>4.97</c:v>
                </c:pt>
                <c:pt idx="111">
                  <c:v>4.9702500000000001</c:v>
                </c:pt>
                <c:pt idx="112">
                  <c:v>4.9704899999999999</c:v>
                </c:pt>
                <c:pt idx="113">
                  <c:v>4.9707600000000003</c:v>
                </c:pt>
                <c:pt idx="114">
                  <c:v>4.9710100000000006</c:v>
                </c:pt>
                <c:pt idx="115">
                  <c:v>4.97126</c:v>
                </c:pt>
                <c:pt idx="116">
                  <c:v>4.9714900000000002</c:v>
                </c:pt>
                <c:pt idx="117">
                  <c:v>4.9717600000000006</c:v>
                </c:pt>
                <c:pt idx="118">
                  <c:v>4.9720000000000004</c:v>
                </c:pt>
                <c:pt idx="119">
                  <c:v>4.9722499999999998</c:v>
                </c:pt>
                <c:pt idx="120">
                  <c:v>4.9724899999999996</c:v>
                </c:pt>
                <c:pt idx="121">
                  <c:v>4.9727600000000001</c:v>
                </c:pt>
                <c:pt idx="122">
                  <c:v>4.9729999999999999</c:v>
                </c:pt>
                <c:pt idx="123">
                  <c:v>4.9732599999999998</c:v>
                </c:pt>
                <c:pt idx="124">
                  <c:v>4.9734999999999996</c:v>
                </c:pt>
                <c:pt idx="125">
                  <c:v>4.9737499999999999</c:v>
                </c:pt>
                <c:pt idx="126">
                  <c:v>4.9740099999999998</c:v>
                </c:pt>
                <c:pt idx="127">
                  <c:v>4.97424</c:v>
                </c:pt>
                <c:pt idx="128">
                  <c:v>4.9745200000000001</c:v>
                </c:pt>
                <c:pt idx="129">
                  <c:v>4.9747399999999997</c:v>
                </c:pt>
                <c:pt idx="130">
                  <c:v>4.9749999999999996</c:v>
                </c:pt>
                <c:pt idx="131">
                  <c:v>4.9752399999999994</c:v>
                </c:pt>
                <c:pt idx="132">
                  <c:v>4.9755099999999999</c:v>
                </c:pt>
                <c:pt idx="133">
                  <c:v>4.9757600000000002</c:v>
                </c:pt>
                <c:pt idx="134">
                  <c:v>4.976</c:v>
                </c:pt>
                <c:pt idx="135">
                  <c:v>4.9762500000000003</c:v>
                </c:pt>
                <c:pt idx="136">
                  <c:v>4.9764900000000001</c:v>
                </c:pt>
                <c:pt idx="137">
                  <c:v>4.9767700000000001</c:v>
                </c:pt>
                <c:pt idx="138">
                  <c:v>4.9770000000000003</c:v>
                </c:pt>
                <c:pt idx="139">
                  <c:v>4.9772499999999997</c:v>
                </c:pt>
                <c:pt idx="140">
                  <c:v>4.9774899999999995</c:v>
                </c:pt>
                <c:pt idx="141">
                  <c:v>4.97776</c:v>
                </c:pt>
                <c:pt idx="142">
                  <c:v>4.9780100000000003</c:v>
                </c:pt>
                <c:pt idx="143">
                  <c:v>4.9782600000000006</c:v>
                </c:pt>
                <c:pt idx="144">
                  <c:v>4.9784799999999994</c:v>
                </c:pt>
                <c:pt idx="145">
                  <c:v>4.9787499999999998</c:v>
                </c:pt>
                <c:pt idx="146">
                  <c:v>4.9790100000000006</c:v>
                </c:pt>
                <c:pt idx="147">
                  <c:v>4.97926</c:v>
                </c:pt>
                <c:pt idx="148">
                  <c:v>4.9794999999999998</c:v>
                </c:pt>
                <c:pt idx="149">
                  <c:v>4.9797500000000001</c:v>
                </c:pt>
                <c:pt idx="150">
                  <c:v>4.9800000000000004</c:v>
                </c:pt>
                <c:pt idx="151">
                  <c:v>4.9802400000000002</c:v>
                </c:pt>
                <c:pt idx="152">
                  <c:v>4.9805000000000001</c:v>
                </c:pt>
                <c:pt idx="153">
                  <c:v>4.9807499999999996</c:v>
                </c:pt>
                <c:pt idx="154">
                  <c:v>4.9809999999999999</c:v>
                </c:pt>
                <c:pt idx="155">
                  <c:v>4.9812599999999998</c:v>
                </c:pt>
                <c:pt idx="156">
                  <c:v>4.98149</c:v>
                </c:pt>
                <c:pt idx="157">
                  <c:v>4.9817399999999994</c:v>
                </c:pt>
                <c:pt idx="158">
                  <c:v>4.9820200000000003</c:v>
                </c:pt>
                <c:pt idx="159">
                  <c:v>4.9822499999999996</c:v>
                </c:pt>
                <c:pt idx="160">
                  <c:v>4.9824899999999994</c:v>
                </c:pt>
                <c:pt idx="161">
                  <c:v>4.9827500000000002</c:v>
                </c:pt>
                <c:pt idx="162">
                  <c:v>4.9830100000000002</c:v>
                </c:pt>
                <c:pt idx="163">
                  <c:v>4.9832399999999994</c:v>
                </c:pt>
                <c:pt idx="164">
                  <c:v>4.9835099999999999</c:v>
                </c:pt>
                <c:pt idx="165">
                  <c:v>4.9837400000000001</c:v>
                </c:pt>
                <c:pt idx="166">
                  <c:v>4.9840100000000005</c:v>
                </c:pt>
                <c:pt idx="167">
                  <c:v>4.9842399999999998</c:v>
                </c:pt>
                <c:pt idx="168">
                  <c:v>4.9845100000000002</c:v>
                </c:pt>
                <c:pt idx="169">
                  <c:v>4.98475</c:v>
                </c:pt>
                <c:pt idx="170">
                  <c:v>4.9849899999999998</c:v>
                </c:pt>
                <c:pt idx="171">
                  <c:v>4.9852400000000001</c:v>
                </c:pt>
                <c:pt idx="172">
                  <c:v>4.9855100000000006</c:v>
                </c:pt>
                <c:pt idx="173">
                  <c:v>4.9857500000000003</c:v>
                </c:pt>
                <c:pt idx="174">
                  <c:v>4.9859999999999998</c:v>
                </c:pt>
                <c:pt idx="175">
                  <c:v>4.9862500000000001</c:v>
                </c:pt>
                <c:pt idx="176">
                  <c:v>4.98651</c:v>
                </c:pt>
                <c:pt idx="177">
                  <c:v>4.9867499999999998</c:v>
                </c:pt>
                <c:pt idx="178">
                  <c:v>4.9870000000000001</c:v>
                </c:pt>
                <c:pt idx="179">
                  <c:v>4.9872399999999999</c:v>
                </c:pt>
                <c:pt idx="180">
                  <c:v>4.9874999999999998</c:v>
                </c:pt>
                <c:pt idx="181">
                  <c:v>4.9877700000000003</c:v>
                </c:pt>
                <c:pt idx="182">
                  <c:v>4.9880100000000001</c:v>
                </c:pt>
                <c:pt idx="183">
                  <c:v>4.9882499999999999</c:v>
                </c:pt>
                <c:pt idx="184">
                  <c:v>4.9885099999999998</c:v>
                </c:pt>
                <c:pt idx="185">
                  <c:v>4.9887499999999996</c:v>
                </c:pt>
                <c:pt idx="186">
                  <c:v>4.9889899999999994</c:v>
                </c:pt>
                <c:pt idx="187">
                  <c:v>4.9892599999999998</c:v>
                </c:pt>
                <c:pt idx="188">
                  <c:v>4.9894999999999996</c:v>
                </c:pt>
                <c:pt idx="189">
                  <c:v>4.9897499999999999</c:v>
                </c:pt>
                <c:pt idx="190">
                  <c:v>4.99</c:v>
                </c:pt>
                <c:pt idx="191">
                  <c:v>4.9902499999999996</c:v>
                </c:pt>
                <c:pt idx="192">
                  <c:v>4.9905100000000004</c:v>
                </c:pt>
                <c:pt idx="193">
                  <c:v>4.9907500000000002</c:v>
                </c:pt>
                <c:pt idx="194">
                  <c:v>4.9909999999999997</c:v>
                </c:pt>
                <c:pt idx="195">
                  <c:v>4.99125</c:v>
                </c:pt>
                <c:pt idx="196">
                  <c:v>4.9915099999999999</c:v>
                </c:pt>
                <c:pt idx="197">
                  <c:v>4.9917499999999997</c:v>
                </c:pt>
                <c:pt idx="198">
                  <c:v>4.9920100000000005</c:v>
                </c:pt>
                <c:pt idx="199">
                  <c:v>4.9922399999999998</c:v>
                </c:pt>
                <c:pt idx="200">
                  <c:v>4.9925100000000002</c:v>
                </c:pt>
                <c:pt idx="201">
                  <c:v>4.99275</c:v>
                </c:pt>
                <c:pt idx="202">
                  <c:v>4.9929899999999998</c:v>
                </c:pt>
                <c:pt idx="203">
                  <c:v>4.9932600000000003</c:v>
                </c:pt>
                <c:pt idx="204">
                  <c:v>4.9935100000000006</c:v>
                </c:pt>
                <c:pt idx="205">
                  <c:v>4.9937500000000004</c:v>
                </c:pt>
                <c:pt idx="206">
                  <c:v>4.9939900000000002</c:v>
                </c:pt>
                <c:pt idx="207">
                  <c:v>4.9942600000000006</c:v>
                </c:pt>
                <c:pt idx="208">
                  <c:v>4.99451</c:v>
                </c:pt>
                <c:pt idx="209">
                  <c:v>4.9947400000000002</c:v>
                </c:pt>
                <c:pt idx="210">
                  <c:v>4.9950100000000006</c:v>
                </c:pt>
                <c:pt idx="211">
                  <c:v>4.9952500000000004</c:v>
                </c:pt>
                <c:pt idx="212">
                  <c:v>4.9954900000000002</c:v>
                </c:pt>
                <c:pt idx="213">
                  <c:v>4.9957500000000001</c:v>
                </c:pt>
                <c:pt idx="214">
                  <c:v>4.9960100000000001</c:v>
                </c:pt>
                <c:pt idx="215">
                  <c:v>4.9962499999999999</c:v>
                </c:pt>
                <c:pt idx="216">
                  <c:v>4.9965099999999998</c:v>
                </c:pt>
                <c:pt idx="217">
                  <c:v>4.9967499999999996</c:v>
                </c:pt>
                <c:pt idx="218">
                  <c:v>4.9969899999999994</c:v>
                </c:pt>
                <c:pt idx="219">
                  <c:v>4.9972599999999998</c:v>
                </c:pt>
                <c:pt idx="220">
                  <c:v>4.9974999999999996</c:v>
                </c:pt>
                <c:pt idx="221">
                  <c:v>4.9977499999999999</c:v>
                </c:pt>
                <c:pt idx="222">
                  <c:v>4.9980099999999998</c:v>
                </c:pt>
                <c:pt idx="223">
                  <c:v>4.99824</c:v>
                </c:pt>
                <c:pt idx="224">
                  <c:v>4.9985100000000005</c:v>
                </c:pt>
                <c:pt idx="225">
                  <c:v>4.9987399999999997</c:v>
                </c:pt>
                <c:pt idx="226">
                  <c:v>4.9989999999999997</c:v>
                </c:pt>
                <c:pt idx="227">
                  <c:v>4.99925</c:v>
                </c:pt>
                <c:pt idx="228">
                  <c:v>4.9995000000000003</c:v>
                </c:pt>
                <c:pt idx="229">
                  <c:v>4.9997400000000001</c:v>
                </c:pt>
                <c:pt idx="230">
                  <c:v>5.0000200000000001</c:v>
                </c:pt>
                <c:pt idx="231">
                  <c:v>5.0010000000000003</c:v>
                </c:pt>
                <c:pt idx="232">
                  <c:v>5.0020200000000008</c:v>
                </c:pt>
                <c:pt idx="233">
                  <c:v>5.0029899999999996</c:v>
                </c:pt>
                <c:pt idx="234">
                  <c:v>5.0039999999999996</c:v>
                </c:pt>
                <c:pt idx="235">
                  <c:v>5.0049999999999999</c:v>
                </c:pt>
                <c:pt idx="236">
                  <c:v>5.0060099999999998</c:v>
                </c:pt>
                <c:pt idx="237">
                  <c:v>5.0069999999999997</c:v>
                </c:pt>
                <c:pt idx="238">
                  <c:v>5.0080100000000005</c:v>
                </c:pt>
                <c:pt idx="239">
                  <c:v>5.00901</c:v>
                </c:pt>
                <c:pt idx="240">
                  <c:v>5.01</c:v>
                </c:pt>
                <c:pt idx="241">
                  <c:v>5.01098</c:v>
                </c:pt>
                <c:pt idx="242">
                  <c:v>5.0120200000000006</c:v>
                </c:pt>
                <c:pt idx="243">
                  <c:v>5.0129999999999999</c:v>
                </c:pt>
                <c:pt idx="244">
                  <c:v>5.0139899999999997</c:v>
                </c:pt>
                <c:pt idx="245">
                  <c:v>5.0150200000000007</c:v>
                </c:pt>
                <c:pt idx="246">
                  <c:v>5.016</c:v>
                </c:pt>
                <c:pt idx="247">
                  <c:v>5.0170000000000003</c:v>
                </c:pt>
                <c:pt idx="248">
                  <c:v>5.0179900000000002</c:v>
                </c:pt>
                <c:pt idx="249">
                  <c:v>5.0190299999999999</c:v>
                </c:pt>
                <c:pt idx="250">
                  <c:v>5.0199799999999994</c:v>
                </c:pt>
                <c:pt idx="251">
                  <c:v>5.02102</c:v>
                </c:pt>
                <c:pt idx="252">
                  <c:v>5.0220000000000002</c:v>
                </c:pt>
                <c:pt idx="253">
                  <c:v>5.0229900000000001</c:v>
                </c:pt>
                <c:pt idx="254">
                  <c:v>5.0239799999999999</c:v>
                </c:pt>
                <c:pt idx="255">
                  <c:v>5.02501</c:v>
                </c:pt>
                <c:pt idx="256">
                  <c:v>5.0259999999999998</c:v>
                </c:pt>
                <c:pt idx="257">
                  <c:v>5.0270100000000006</c:v>
                </c:pt>
                <c:pt idx="258">
                  <c:v>5.0279999999999996</c:v>
                </c:pt>
                <c:pt idx="259">
                  <c:v>5.0289999999999999</c:v>
                </c:pt>
                <c:pt idx="260">
                  <c:v>5.0300099999999999</c:v>
                </c:pt>
                <c:pt idx="261">
                  <c:v>5.0309900000000001</c:v>
                </c:pt>
                <c:pt idx="262">
                  <c:v>5.0320200000000002</c:v>
                </c:pt>
                <c:pt idx="263">
                  <c:v>5.0329799999999993</c:v>
                </c:pt>
                <c:pt idx="264">
                  <c:v>5.0340100000000003</c:v>
                </c:pt>
                <c:pt idx="265">
                  <c:v>5.0350000000000001</c:v>
                </c:pt>
                <c:pt idx="266">
                  <c:v>5.03599</c:v>
                </c:pt>
                <c:pt idx="267">
                  <c:v>5.0369899999999994</c:v>
                </c:pt>
                <c:pt idx="268">
                  <c:v>5.0380000000000003</c:v>
                </c:pt>
                <c:pt idx="269">
                  <c:v>5.0389799999999996</c:v>
                </c:pt>
                <c:pt idx="270">
                  <c:v>5.0400100000000005</c:v>
                </c:pt>
                <c:pt idx="271">
                  <c:v>5.0409899999999999</c:v>
                </c:pt>
                <c:pt idx="272">
                  <c:v>5.0419999999999998</c:v>
                </c:pt>
                <c:pt idx="273">
                  <c:v>5.0430100000000007</c:v>
                </c:pt>
                <c:pt idx="274">
                  <c:v>5.0439799999999995</c:v>
                </c:pt>
                <c:pt idx="275">
                  <c:v>5.0450200000000001</c:v>
                </c:pt>
                <c:pt idx="276">
                  <c:v>5.0459799999999992</c:v>
                </c:pt>
                <c:pt idx="277">
                  <c:v>5.0470100000000002</c:v>
                </c:pt>
                <c:pt idx="278">
                  <c:v>5.0479899999999995</c:v>
                </c:pt>
                <c:pt idx="279">
                  <c:v>5.0489899999999999</c:v>
                </c:pt>
                <c:pt idx="280">
                  <c:v>5.0500100000000003</c:v>
                </c:pt>
                <c:pt idx="281">
                  <c:v>5.0510099999999998</c:v>
                </c:pt>
                <c:pt idx="282">
                  <c:v>5.05199</c:v>
                </c:pt>
                <c:pt idx="283">
                  <c:v>5.0529899999999994</c:v>
                </c:pt>
                <c:pt idx="284">
                  <c:v>5.0539899999999998</c:v>
                </c:pt>
                <c:pt idx="285">
                  <c:v>5.0549999999999997</c:v>
                </c:pt>
                <c:pt idx="286">
                  <c:v>5.056</c:v>
                </c:pt>
                <c:pt idx="287">
                  <c:v>5.0570000000000004</c:v>
                </c:pt>
                <c:pt idx="288">
                  <c:v>5.0579999999999998</c:v>
                </c:pt>
                <c:pt idx="289">
                  <c:v>5.0589899999999997</c:v>
                </c:pt>
                <c:pt idx="290">
                  <c:v>5.0600100000000001</c:v>
                </c:pt>
                <c:pt idx="291">
                  <c:v>5.0610100000000005</c:v>
                </c:pt>
                <c:pt idx="292">
                  <c:v>5.0619899999999998</c:v>
                </c:pt>
                <c:pt idx="293">
                  <c:v>5.0630100000000002</c:v>
                </c:pt>
                <c:pt idx="294">
                  <c:v>5.0639899999999995</c:v>
                </c:pt>
                <c:pt idx="295">
                  <c:v>5.0649899999999999</c:v>
                </c:pt>
                <c:pt idx="296">
                  <c:v>5.0660100000000003</c:v>
                </c:pt>
                <c:pt idx="297">
                  <c:v>5.0670000000000002</c:v>
                </c:pt>
                <c:pt idx="298">
                  <c:v>5.0679999999999996</c:v>
                </c:pt>
                <c:pt idx="299">
                  <c:v>5.0690200000000001</c:v>
                </c:pt>
                <c:pt idx="300">
                  <c:v>5.0699899999999998</c:v>
                </c:pt>
                <c:pt idx="301">
                  <c:v>5.0709999999999997</c:v>
                </c:pt>
                <c:pt idx="302">
                  <c:v>5.0720000000000001</c:v>
                </c:pt>
                <c:pt idx="303">
                  <c:v>5.0730000000000004</c:v>
                </c:pt>
                <c:pt idx="304">
                  <c:v>5.0739900000000002</c:v>
                </c:pt>
                <c:pt idx="305">
                  <c:v>5.0749899999999997</c:v>
                </c:pt>
                <c:pt idx="306">
                  <c:v>5.0760100000000001</c:v>
                </c:pt>
                <c:pt idx="307">
                  <c:v>5.0770100000000005</c:v>
                </c:pt>
                <c:pt idx="308">
                  <c:v>5.0780000000000003</c:v>
                </c:pt>
                <c:pt idx="309">
                  <c:v>5.0789799999999996</c:v>
                </c:pt>
                <c:pt idx="310">
                  <c:v>5.0800100000000006</c:v>
                </c:pt>
                <c:pt idx="311">
                  <c:v>5.08101</c:v>
                </c:pt>
                <c:pt idx="312">
                  <c:v>5.0819799999999997</c:v>
                </c:pt>
                <c:pt idx="313">
                  <c:v>5.0830000000000002</c:v>
                </c:pt>
                <c:pt idx="314">
                  <c:v>5.0839999999999996</c:v>
                </c:pt>
                <c:pt idx="315">
                  <c:v>5.0849899999999995</c:v>
                </c:pt>
                <c:pt idx="316">
                  <c:v>5.0860000000000003</c:v>
                </c:pt>
                <c:pt idx="317">
                  <c:v>5.0870100000000003</c:v>
                </c:pt>
                <c:pt idx="318">
                  <c:v>5.0879899999999996</c:v>
                </c:pt>
                <c:pt idx="319">
                  <c:v>5.0889899999999999</c:v>
                </c:pt>
                <c:pt idx="320">
                  <c:v>5.0900200000000009</c:v>
                </c:pt>
                <c:pt idx="321">
                  <c:v>5.0910000000000002</c:v>
                </c:pt>
                <c:pt idx="322">
                  <c:v>5.09199</c:v>
                </c:pt>
                <c:pt idx="323">
                  <c:v>5.0929899999999995</c:v>
                </c:pt>
                <c:pt idx="324">
                  <c:v>5.0940099999999999</c:v>
                </c:pt>
                <c:pt idx="325">
                  <c:v>5.0949799999999996</c:v>
                </c:pt>
                <c:pt idx="326">
                  <c:v>5.0960000000000001</c:v>
                </c:pt>
                <c:pt idx="327">
                  <c:v>5.09701</c:v>
                </c:pt>
                <c:pt idx="328">
                  <c:v>5.0979999999999999</c:v>
                </c:pt>
                <c:pt idx="329">
                  <c:v>5.0989899999999997</c:v>
                </c:pt>
                <c:pt idx="330">
                  <c:v>5.09999</c:v>
                </c:pt>
                <c:pt idx="331">
                  <c:v>5.1010100000000005</c:v>
                </c:pt>
                <c:pt idx="332">
                  <c:v>5.1020000000000003</c:v>
                </c:pt>
                <c:pt idx="333">
                  <c:v>5.1029999999999998</c:v>
                </c:pt>
                <c:pt idx="334">
                  <c:v>5.1040000000000001</c:v>
                </c:pt>
                <c:pt idx="335">
                  <c:v>5.1050000000000004</c:v>
                </c:pt>
                <c:pt idx="336">
                  <c:v>5.1059999999999999</c:v>
                </c:pt>
                <c:pt idx="337">
                  <c:v>5.1069799999999992</c:v>
                </c:pt>
                <c:pt idx="338">
                  <c:v>5.1079999999999997</c:v>
                </c:pt>
                <c:pt idx="339">
                  <c:v>5.1090100000000005</c:v>
                </c:pt>
                <c:pt idx="340">
                  <c:v>5.1100099999999999</c:v>
                </c:pt>
                <c:pt idx="341">
                  <c:v>5.1109900000000001</c:v>
                </c:pt>
                <c:pt idx="342">
                  <c:v>5.1120000000000001</c:v>
                </c:pt>
                <c:pt idx="343">
                  <c:v>5.1130200000000006</c:v>
                </c:pt>
                <c:pt idx="344">
                  <c:v>5.1139899999999994</c:v>
                </c:pt>
                <c:pt idx="345">
                  <c:v>5.1150099999999998</c:v>
                </c:pt>
                <c:pt idx="346">
                  <c:v>5.11599</c:v>
                </c:pt>
                <c:pt idx="347">
                  <c:v>5.1170100000000005</c:v>
                </c:pt>
                <c:pt idx="348">
                  <c:v>5.1179700000000006</c:v>
                </c:pt>
                <c:pt idx="349">
                  <c:v>5.1189900000000002</c:v>
                </c:pt>
                <c:pt idx="350">
                  <c:v>5.12</c:v>
                </c:pt>
                <c:pt idx="351">
                  <c:v>5.1209899999999999</c:v>
                </c:pt>
                <c:pt idx="352">
                  <c:v>5.1220100000000004</c:v>
                </c:pt>
                <c:pt idx="353">
                  <c:v>5.1230099999999998</c:v>
                </c:pt>
                <c:pt idx="354">
                  <c:v>5.12399</c:v>
                </c:pt>
                <c:pt idx="355">
                  <c:v>5.125</c:v>
                </c:pt>
                <c:pt idx="356">
                  <c:v>5.1260000000000003</c:v>
                </c:pt>
                <c:pt idx="357">
                  <c:v>5.1270100000000003</c:v>
                </c:pt>
                <c:pt idx="358">
                  <c:v>5.1280000000000001</c:v>
                </c:pt>
                <c:pt idx="359">
                  <c:v>5.1289899999999999</c:v>
                </c:pt>
                <c:pt idx="360">
                  <c:v>5.1300100000000004</c:v>
                </c:pt>
                <c:pt idx="361">
                  <c:v>5.1310000000000002</c:v>
                </c:pt>
                <c:pt idx="362">
                  <c:v>5.1319999999999997</c:v>
                </c:pt>
                <c:pt idx="363">
                  <c:v>5.1329899999999995</c:v>
                </c:pt>
                <c:pt idx="364">
                  <c:v>5.1340200000000005</c:v>
                </c:pt>
                <c:pt idx="365">
                  <c:v>5.1349900000000002</c:v>
                </c:pt>
                <c:pt idx="366">
                  <c:v>5.1360000000000001</c:v>
                </c:pt>
                <c:pt idx="367">
                  <c:v>5.1370100000000001</c:v>
                </c:pt>
                <c:pt idx="368">
                  <c:v>5.1380100000000004</c:v>
                </c:pt>
                <c:pt idx="369">
                  <c:v>5.1389899999999997</c:v>
                </c:pt>
                <c:pt idx="370">
                  <c:v>5.14</c:v>
                </c:pt>
                <c:pt idx="371">
                  <c:v>5.141</c:v>
                </c:pt>
                <c:pt idx="372">
                  <c:v>5.1420000000000003</c:v>
                </c:pt>
                <c:pt idx="373">
                  <c:v>5.1429900000000002</c:v>
                </c:pt>
                <c:pt idx="374">
                  <c:v>5.1440000000000001</c:v>
                </c:pt>
                <c:pt idx="375">
                  <c:v>5.1449999999999996</c:v>
                </c:pt>
                <c:pt idx="376">
                  <c:v>5.1460100000000004</c:v>
                </c:pt>
                <c:pt idx="377">
                  <c:v>5.1469899999999997</c:v>
                </c:pt>
                <c:pt idx="378">
                  <c:v>5.1479999999999997</c:v>
                </c:pt>
                <c:pt idx="379">
                  <c:v>5.1490100000000005</c:v>
                </c:pt>
                <c:pt idx="380">
                  <c:v>5.1499899999999998</c:v>
                </c:pt>
                <c:pt idx="381">
                  <c:v>5.1510100000000003</c:v>
                </c:pt>
                <c:pt idx="382">
                  <c:v>5.1520000000000001</c:v>
                </c:pt>
                <c:pt idx="383">
                  <c:v>5.1530100000000001</c:v>
                </c:pt>
                <c:pt idx="384">
                  <c:v>5.1540100000000004</c:v>
                </c:pt>
                <c:pt idx="385">
                  <c:v>5.1549899999999997</c:v>
                </c:pt>
                <c:pt idx="386">
                  <c:v>5.1559999999999997</c:v>
                </c:pt>
                <c:pt idx="387">
                  <c:v>5.157</c:v>
                </c:pt>
                <c:pt idx="388">
                  <c:v>5.15801</c:v>
                </c:pt>
                <c:pt idx="389">
                  <c:v>5.1590100000000003</c:v>
                </c:pt>
                <c:pt idx="390">
                  <c:v>5.1599799999999991</c:v>
                </c:pt>
                <c:pt idx="391">
                  <c:v>5.1610100000000001</c:v>
                </c:pt>
                <c:pt idx="392">
                  <c:v>5.1619899999999994</c:v>
                </c:pt>
                <c:pt idx="393">
                  <c:v>5.1629899999999997</c:v>
                </c:pt>
                <c:pt idx="394">
                  <c:v>5.1640100000000002</c:v>
                </c:pt>
                <c:pt idx="395">
                  <c:v>5.1649899999999995</c:v>
                </c:pt>
                <c:pt idx="396">
                  <c:v>5.1660200000000005</c:v>
                </c:pt>
                <c:pt idx="397">
                  <c:v>5.1670100000000003</c:v>
                </c:pt>
                <c:pt idx="398">
                  <c:v>5.1679899999999996</c:v>
                </c:pt>
                <c:pt idx="399">
                  <c:v>5.1690100000000001</c:v>
                </c:pt>
                <c:pt idx="400">
                  <c:v>5.17</c:v>
                </c:pt>
                <c:pt idx="401">
                  <c:v>5.1709799999999992</c:v>
                </c:pt>
                <c:pt idx="402">
                  <c:v>5.1719999999999997</c:v>
                </c:pt>
                <c:pt idx="403">
                  <c:v>5.1730100000000006</c:v>
                </c:pt>
                <c:pt idx="404">
                  <c:v>5.1739799999999994</c:v>
                </c:pt>
                <c:pt idx="405">
                  <c:v>5.1750200000000008</c:v>
                </c:pt>
                <c:pt idx="406">
                  <c:v>5.1760000000000002</c:v>
                </c:pt>
                <c:pt idx="407">
                  <c:v>5.1769999999999996</c:v>
                </c:pt>
                <c:pt idx="408">
                  <c:v>5.1779999999999999</c:v>
                </c:pt>
                <c:pt idx="409">
                  <c:v>5.1790000000000003</c:v>
                </c:pt>
                <c:pt idx="410">
                  <c:v>5.18</c:v>
                </c:pt>
                <c:pt idx="411">
                  <c:v>5.1809899999999995</c:v>
                </c:pt>
                <c:pt idx="412">
                  <c:v>5.18201</c:v>
                </c:pt>
                <c:pt idx="413">
                  <c:v>5.1829999999999998</c:v>
                </c:pt>
                <c:pt idx="414">
                  <c:v>5.1840099999999998</c:v>
                </c:pt>
                <c:pt idx="415">
                  <c:v>5.1850100000000001</c:v>
                </c:pt>
                <c:pt idx="416">
                  <c:v>5.1859999999999999</c:v>
                </c:pt>
                <c:pt idx="417">
                  <c:v>5.1870000000000003</c:v>
                </c:pt>
                <c:pt idx="418">
                  <c:v>5.1880100000000002</c:v>
                </c:pt>
                <c:pt idx="419">
                  <c:v>5.1890000000000001</c:v>
                </c:pt>
                <c:pt idx="420">
                  <c:v>5.1899899999999999</c:v>
                </c:pt>
                <c:pt idx="421">
                  <c:v>5.1910100000000003</c:v>
                </c:pt>
                <c:pt idx="422">
                  <c:v>5.1919899999999997</c:v>
                </c:pt>
                <c:pt idx="423">
                  <c:v>5.1930100000000001</c:v>
                </c:pt>
                <c:pt idx="424">
                  <c:v>5.194</c:v>
                </c:pt>
                <c:pt idx="425">
                  <c:v>5.1950000000000003</c:v>
                </c:pt>
                <c:pt idx="426">
                  <c:v>5.1959999999999997</c:v>
                </c:pt>
                <c:pt idx="427">
                  <c:v>5.1970000000000001</c:v>
                </c:pt>
                <c:pt idx="428">
                  <c:v>5.19801</c:v>
                </c:pt>
                <c:pt idx="429">
                  <c:v>5.1989900000000002</c:v>
                </c:pt>
                <c:pt idx="430">
                  <c:v>5.2000099999999998</c:v>
                </c:pt>
                <c:pt idx="431">
                  <c:v>5.20099</c:v>
                </c:pt>
                <c:pt idx="432">
                  <c:v>5.2019899999999994</c:v>
                </c:pt>
                <c:pt idx="433">
                  <c:v>5.2030099999999999</c:v>
                </c:pt>
                <c:pt idx="434">
                  <c:v>5.2039999999999997</c:v>
                </c:pt>
                <c:pt idx="435">
                  <c:v>5.2049799999999999</c:v>
                </c:pt>
                <c:pt idx="436">
                  <c:v>5.2060300000000002</c:v>
                </c:pt>
                <c:pt idx="437">
                  <c:v>5.2069799999999997</c:v>
                </c:pt>
                <c:pt idx="438">
                  <c:v>5.2080099999999998</c:v>
                </c:pt>
                <c:pt idx="439">
                  <c:v>5.2089999999999996</c:v>
                </c:pt>
                <c:pt idx="440">
                  <c:v>5.21</c:v>
                </c:pt>
                <c:pt idx="441">
                  <c:v>5.2110000000000003</c:v>
                </c:pt>
                <c:pt idx="442">
                  <c:v>5.2119999999999997</c:v>
                </c:pt>
                <c:pt idx="443">
                  <c:v>5.2129899999999996</c:v>
                </c:pt>
                <c:pt idx="444">
                  <c:v>5.2140000000000004</c:v>
                </c:pt>
                <c:pt idx="445">
                  <c:v>5.2149899999999993</c:v>
                </c:pt>
                <c:pt idx="446">
                  <c:v>5.2160200000000003</c:v>
                </c:pt>
                <c:pt idx="447">
                  <c:v>5.2169999999999996</c:v>
                </c:pt>
                <c:pt idx="448">
                  <c:v>5.2179899999999995</c:v>
                </c:pt>
                <c:pt idx="449">
                  <c:v>5.2190000000000003</c:v>
                </c:pt>
                <c:pt idx="450">
                  <c:v>5.22</c:v>
                </c:pt>
                <c:pt idx="451">
                  <c:v>5.2210100000000006</c:v>
                </c:pt>
                <c:pt idx="452">
                  <c:v>5.2220000000000004</c:v>
                </c:pt>
                <c:pt idx="453">
                  <c:v>5.2229999999999999</c:v>
                </c:pt>
                <c:pt idx="454">
                  <c:v>5.2240000000000002</c:v>
                </c:pt>
                <c:pt idx="455">
                  <c:v>5.2250100000000002</c:v>
                </c:pt>
                <c:pt idx="456">
                  <c:v>5.226</c:v>
                </c:pt>
                <c:pt idx="457">
                  <c:v>5.2270000000000003</c:v>
                </c:pt>
                <c:pt idx="458">
                  <c:v>5.2280100000000003</c:v>
                </c:pt>
              </c:numCache>
            </c:numRef>
          </c:xVal>
          <c:yVal>
            <c:numRef>
              <c:f>'TB3 data'!$C$1:$C$460</c:f>
              <c:numCache>
                <c:formatCode>0.00</c:formatCode>
                <c:ptCount val="460"/>
                <c:pt idx="0">
                  <c:v>3.6944994000000001E-3</c:v>
                </c:pt>
                <c:pt idx="1">
                  <c:v>1.141821E-2</c:v>
                </c:pt>
                <c:pt idx="2">
                  <c:v>7.0459243E-3</c:v>
                </c:pt>
                <c:pt idx="3">
                  <c:v>2.8753254000000002E-4</c:v>
                </c:pt>
                <c:pt idx="4">
                  <c:v>3.4507154999999999E-4</c:v>
                </c:pt>
                <c:pt idx="5">
                  <c:v>-2.6068125000000002E-3</c:v>
                </c:pt>
                <c:pt idx="6">
                  <c:v>-9.9388206999999991E-4</c:v>
                </c:pt>
                <c:pt idx="7">
                  <c:v>1.3864465999999999E-3</c:v>
                </c:pt>
                <c:pt idx="8">
                  <c:v>-5.9989923000000004E-3</c:v>
                </c:pt>
                <c:pt idx="9">
                  <c:v>-6.2496252E-3</c:v>
                </c:pt>
                <c:pt idx="10">
                  <c:v>-2.5464169E-3</c:v>
                </c:pt>
                <c:pt idx="11">
                  <c:v>-6.1213405E-3</c:v>
                </c:pt>
                <c:pt idx="12">
                  <c:v>-3.4532970000000001E-3</c:v>
                </c:pt>
                <c:pt idx="13">
                  <c:v>-2.0906597000000002E-3</c:v>
                </c:pt>
                <c:pt idx="14">
                  <c:v>-3.8799212999999998E-3</c:v>
                </c:pt>
                <c:pt idx="15">
                  <c:v>-3.8052160999999999E-4</c:v>
                </c:pt>
                <c:pt idx="16">
                  <c:v>-4.9923954000000003E-3</c:v>
                </c:pt>
                <c:pt idx="17">
                  <c:v>9.8854010999999999E-4</c:v>
                </c:pt>
                <c:pt idx="18">
                  <c:v>-7.0754537E-4</c:v>
                </c:pt>
                <c:pt idx="19">
                  <c:v>-3.5905707999999998E-3</c:v>
                </c:pt>
                <c:pt idx="20">
                  <c:v>-1.3590951999999999E-3</c:v>
                </c:pt>
                <c:pt idx="21">
                  <c:v>2.4692574E-3</c:v>
                </c:pt>
                <c:pt idx="22">
                  <c:v>2.1633112999999999E-3</c:v>
                </c:pt>
                <c:pt idx="23">
                  <c:v>3.2328418E-3</c:v>
                </c:pt>
                <c:pt idx="24">
                  <c:v>6.6953311999999997E-3</c:v>
                </c:pt>
                <c:pt idx="25">
                  <c:v>-9.1619398000000003E-4</c:v>
                </c:pt>
                <c:pt idx="26">
                  <c:v>-6.7269849E-4</c:v>
                </c:pt>
                <c:pt idx="27">
                  <c:v>6.8330020000000003E-3</c:v>
                </c:pt>
                <c:pt idx="28">
                  <c:v>5.2247539000000003E-3</c:v>
                </c:pt>
                <c:pt idx="29">
                  <c:v>4.9185532000000001E-3</c:v>
                </c:pt>
                <c:pt idx="30">
                  <c:v>8.5852038999999995E-3</c:v>
                </c:pt>
                <c:pt idx="31">
                  <c:v>4.2936881999999996E-3</c:v>
                </c:pt>
                <c:pt idx="32">
                  <c:v>8.8697246999999996E-3</c:v>
                </c:pt>
                <c:pt idx="33">
                  <c:v>9.5711462000000001E-3</c:v>
                </c:pt>
                <c:pt idx="34">
                  <c:v>4.6929145E-3</c:v>
                </c:pt>
                <c:pt idx="35">
                  <c:v>7.3821892999999996E-3</c:v>
                </c:pt>
                <c:pt idx="36">
                  <c:v>8.4914923000000003E-3</c:v>
                </c:pt>
                <c:pt idx="37">
                  <c:v>5.8758200999999999E-3</c:v>
                </c:pt>
                <c:pt idx="38">
                  <c:v>5.7223687000000001E-3</c:v>
                </c:pt>
                <c:pt idx="39">
                  <c:v>1.3385172000000001E-2</c:v>
                </c:pt>
                <c:pt idx="40">
                  <c:v>4.9324260000000002E-3</c:v>
                </c:pt>
                <c:pt idx="41">
                  <c:v>1.1146929E-2</c:v>
                </c:pt>
                <c:pt idx="42">
                  <c:v>2.8286881999999998E-3</c:v>
                </c:pt>
                <c:pt idx="43">
                  <c:v>6.7409551000000003E-3</c:v>
                </c:pt>
                <c:pt idx="44">
                  <c:v>7.7192360999999996E-3</c:v>
                </c:pt>
                <c:pt idx="45">
                  <c:v>5.8400919999999999E-3</c:v>
                </c:pt>
                <c:pt idx="46">
                  <c:v>1.0277154E-2</c:v>
                </c:pt>
                <c:pt idx="47">
                  <c:v>7.7542338000000004E-3</c:v>
                </c:pt>
                <c:pt idx="48">
                  <c:v>1.1601152E-2</c:v>
                </c:pt>
                <c:pt idx="49">
                  <c:v>7.3507116000000004E-3</c:v>
                </c:pt>
                <c:pt idx="50">
                  <c:v>8.6697257000000003E-3</c:v>
                </c:pt>
                <c:pt idx="51">
                  <c:v>7.7849770000000002E-3</c:v>
                </c:pt>
                <c:pt idx="52">
                  <c:v>8.8113154999999999E-3</c:v>
                </c:pt>
                <c:pt idx="53">
                  <c:v>4.9936935000000002E-3</c:v>
                </c:pt>
                <c:pt idx="54">
                  <c:v>8.4627726999999993E-3</c:v>
                </c:pt>
                <c:pt idx="55">
                  <c:v>9.6649852999999997E-3</c:v>
                </c:pt>
                <c:pt idx="56">
                  <c:v>8.5560667999999996E-3</c:v>
                </c:pt>
                <c:pt idx="57">
                  <c:v>1.0688362999999999E-2</c:v>
                </c:pt>
                <c:pt idx="58">
                  <c:v>1.2141493999999999E-2</c:v>
                </c:pt>
                <c:pt idx="59">
                  <c:v>8.2850336E-3</c:v>
                </c:pt>
                <c:pt idx="60">
                  <c:v>9.1296684000000006E-3</c:v>
                </c:pt>
                <c:pt idx="61">
                  <c:v>9.8111382999999993E-3</c:v>
                </c:pt>
                <c:pt idx="62">
                  <c:v>1.4090238E-2</c:v>
                </c:pt>
                <c:pt idx="63">
                  <c:v>9.0176827999999994E-3</c:v>
                </c:pt>
                <c:pt idx="64">
                  <c:v>1.2461572000000001E-2</c:v>
                </c:pt>
                <c:pt idx="65">
                  <c:v>9.3024885000000009E-3</c:v>
                </c:pt>
                <c:pt idx="66">
                  <c:v>9.7752649000000004E-3</c:v>
                </c:pt>
                <c:pt idx="67">
                  <c:v>9.8257766000000007E-3</c:v>
                </c:pt>
                <c:pt idx="68">
                  <c:v>1.0954024E-2</c:v>
                </c:pt>
                <c:pt idx="69">
                  <c:v>1.1050719000000001E-2</c:v>
                </c:pt>
                <c:pt idx="70">
                  <c:v>1.3033187E-2</c:v>
                </c:pt>
                <c:pt idx="71">
                  <c:v>5.5941921E-3</c:v>
                </c:pt>
                <c:pt idx="72">
                  <c:v>1.6593696000000002E-2</c:v>
                </c:pt>
                <c:pt idx="73">
                  <c:v>1.2377599E-2</c:v>
                </c:pt>
                <c:pt idx="74">
                  <c:v>1.5562562E-2</c:v>
                </c:pt>
                <c:pt idx="75">
                  <c:v>1.3755778999999999E-2</c:v>
                </c:pt>
                <c:pt idx="76">
                  <c:v>1.2946223E-2</c:v>
                </c:pt>
                <c:pt idx="77">
                  <c:v>1.1074308999999999E-2</c:v>
                </c:pt>
                <c:pt idx="78">
                  <c:v>1.2055085E-2</c:v>
                </c:pt>
                <c:pt idx="79">
                  <c:v>1.3800201E-2</c:v>
                </c:pt>
                <c:pt idx="80">
                  <c:v>1.6424881999999998E-2</c:v>
                </c:pt>
                <c:pt idx="81">
                  <c:v>1.3557130000000001E-2</c:v>
                </c:pt>
                <c:pt idx="82">
                  <c:v>1.2199191999999999E-2</c:v>
                </c:pt>
                <c:pt idx="83">
                  <c:v>1.3238481E-2</c:v>
                </c:pt>
                <c:pt idx="84">
                  <c:v>1.6467392000000001E-2</c:v>
                </c:pt>
                <c:pt idx="85">
                  <c:v>1.5738083999999999E-2</c:v>
                </c:pt>
                <c:pt idx="86">
                  <c:v>1.8146776E-2</c:v>
                </c:pt>
                <c:pt idx="87">
                  <c:v>1.9146323999999999E-2</c:v>
                </c:pt>
                <c:pt idx="88">
                  <c:v>1.9357058E-2</c:v>
                </c:pt>
                <c:pt idx="89">
                  <c:v>2.0136869000000002E-2</c:v>
                </c:pt>
                <c:pt idx="90">
                  <c:v>2.0255553999999999E-2</c:v>
                </c:pt>
                <c:pt idx="91">
                  <c:v>2.2421300000000002E-2</c:v>
                </c:pt>
                <c:pt idx="92">
                  <c:v>2.1838577000000001E-2</c:v>
                </c:pt>
                <c:pt idx="93">
                  <c:v>2.1004763999999999E-2</c:v>
                </c:pt>
                <c:pt idx="94">
                  <c:v>2.5445984000000001E-2</c:v>
                </c:pt>
                <c:pt idx="95">
                  <c:v>2.5904834000000002E-2</c:v>
                </c:pt>
                <c:pt idx="96">
                  <c:v>2.3734710999999999E-2</c:v>
                </c:pt>
                <c:pt idx="97">
                  <c:v>2.5357916000000001E-2</c:v>
                </c:pt>
                <c:pt idx="98">
                  <c:v>2.9871009E-2</c:v>
                </c:pt>
                <c:pt idx="99">
                  <c:v>3.3168797E-2</c:v>
                </c:pt>
                <c:pt idx="100">
                  <c:v>4.5312063E-2</c:v>
                </c:pt>
                <c:pt idx="101">
                  <c:v>5.7096110999999998E-2</c:v>
                </c:pt>
                <c:pt idx="102">
                  <c:v>6.9555804999999998E-2</c:v>
                </c:pt>
                <c:pt idx="103">
                  <c:v>8.9759962999999998E-2</c:v>
                </c:pt>
                <c:pt idx="104">
                  <c:v>0.10683391</c:v>
                </c:pt>
                <c:pt idx="105">
                  <c:v>0.12682604</c:v>
                </c:pt>
                <c:pt idx="106">
                  <c:v>0.12571159000000001</c:v>
                </c:pt>
                <c:pt idx="107">
                  <c:v>0.12225539000000001</c:v>
                </c:pt>
                <c:pt idx="108">
                  <c:v>0.12821548999999999</c:v>
                </c:pt>
                <c:pt idx="109">
                  <c:v>0.12572681999999999</c:v>
                </c:pt>
                <c:pt idx="110">
                  <c:v>0.14584516</c:v>
                </c:pt>
                <c:pt idx="111">
                  <c:v>0.16955999999999999</c:v>
                </c:pt>
                <c:pt idx="112">
                  <c:v>0.18917266999999999</c:v>
                </c:pt>
                <c:pt idx="113">
                  <c:v>0.21304922000000001</c:v>
                </c:pt>
                <c:pt idx="114">
                  <c:v>0.20963429</c:v>
                </c:pt>
                <c:pt idx="115">
                  <c:v>0.19147777999999999</c:v>
                </c:pt>
                <c:pt idx="116">
                  <c:v>0.19832640000000001</c:v>
                </c:pt>
                <c:pt idx="117">
                  <c:v>0.19163042</c:v>
                </c:pt>
                <c:pt idx="118">
                  <c:v>0.18195095</c:v>
                </c:pt>
                <c:pt idx="119">
                  <c:v>0.16543318000000001</c:v>
                </c:pt>
                <c:pt idx="120">
                  <c:v>0.14829170999999999</c:v>
                </c:pt>
                <c:pt idx="121">
                  <c:v>0.14775299</c:v>
                </c:pt>
                <c:pt idx="122">
                  <c:v>0.13736002999999999</c:v>
                </c:pt>
                <c:pt idx="123">
                  <c:v>0.14628142999999999</c:v>
                </c:pt>
                <c:pt idx="124">
                  <c:v>0.14925401999999999</c:v>
                </c:pt>
                <c:pt idx="125">
                  <c:v>0.17034957000000001</c:v>
                </c:pt>
                <c:pt idx="126">
                  <c:v>0.16764012</c:v>
                </c:pt>
                <c:pt idx="127">
                  <c:v>0.18173569000000001</c:v>
                </c:pt>
                <c:pt idx="128">
                  <c:v>0.17815782999999999</c:v>
                </c:pt>
                <c:pt idx="129">
                  <c:v>0.17104055000000001</c:v>
                </c:pt>
                <c:pt idx="130">
                  <c:v>0.17059619000000001</c:v>
                </c:pt>
                <c:pt idx="131">
                  <c:v>0.17120618000000001</c:v>
                </c:pt>
                <c:pt idx="132">
                  <c:v>0.15860038000000001</c:v>
                </c:pt>
                <c:pt idx="133">
                  <c:v>0.17473752000000001</c:v>
                </c:pt>
                <c:pt idx="134">
                  <c:v>0.18455511999999999</c:v>
                </c:pt>
                <c:pt idx="135">
                  <c:v>0.18467847000000001</c:v>
                </c:pt>
                <c:pt idx="136">
                  <c:v>0.18384117999999999</c:v>
                </c:pt>
                <c:pt idx="137">
                  <c:v>0.19835152</c:v>
                </c:pt>
                <c:pt idx="138">
                  <c:v>0.2065217</c:v>
                </c:pt>
                <c:pt idx="139">
                  <c:v>0.22554210999999999</c:v>
                </c:pt>
                <c:pt idx="140">
                  <c:v>0.23830503</c:v>
                </c:pt>
                <c:pt idx="141">
                  <c:v>0.25119099</c:v>
                </c:pt>
                <c:pt idx="142">
                  <c:v>0.29193766999999998</c:v>
                </c:pt>
                <c:pt idx="143">
                  <c:v>0.32004701000000002</c:v>
                </c:pt>
                <c:pt idx="144">
                  <c:v>0.32281046000000002</c:v>
                </c:pt>
                <c:pt idx="145">
                  <c:v>0.33995510000000001</c:v>
                </c:pt>
                <c:pt idx="146">
                  <c:v>0.36162250000000001</c:v>
                </c:pt>
                <c:pt idx="147">
                  <c:v>0.38544245999999999</c:v>
                </c:pt>
                <c:pt idx="148">
                  <c:v>0.40645439999999999</c:v>
                </c:pt>
                <c:pt idx="149">
                  <c:v>0.44410567000000001</c:v>
                </c:pt>
                <c:pt idx="150">
                  <c:v>0.44497632999999998</c:v>
                </c:pt>
                <c:pt idx="151">
                  <c:v>0.44763191000000002</c:v>
                </c:pt>
                <c:pt idx="152">
                  <c:v>0.48299734</c:v>
                </c:pt>
                <c:pt idx="153">
                  <c:v>0.49950303000000001</c:v>
                </c:pt>
                <c:pt idx="154">
                  <c:v>0.50605876999999999</c:v>
                </c:pt>
                <c:pt idx="155">
                  <c:v>0.52929398999999999</c:v>
                </c:pt>
                <c:pt idx="156">
                  <c:v>0.54566484999999998</c:v>
                </c:pt>
                <c:pt idx="157">
                  <c:v>0.57093731000000003</c:v>
                </c:pt>
                <c:pt idx="158">
                  <c:v>0.62348214999999996</c:v>
                </c:pt>
                <c:pt idx="159">
                  <c:v>0.64481153000000002</c:v>
                </c:pt>
                <c:pt idx="160">
                  <c:v>0.68549768</c:v>
                </c:pt>
                <c:pt idx="161">
                  <c:v>0.75148744000000001</c:v>
                </c:pt>
                <c:pt idx="162">
                  <c:v>0.77892039999999996</c:v>
                </c:pt>
                <c:pt idx="163">
                  <c:v>0.82035290999999999</c:v>
                </c:pt>
                <c:pt idx="164">
                  <c:v>0.84683671999999999</c:v>
                </c:pt>
                <c:pt idx="165">
                  <c:v>0.88410924999999996</c:v>
                </c:pt>
                <c:pt idx="166">
                  <c:v>0.91946488999999998</c:v>
                </c:pt>
                <c:pt idx="167">
                  <c:v>0.97438919000000002</c:v>
                </c:pt>
                <c:pt idx="168">
                  <c:v>1.0072827</c:v>
                </c:pt>
                <c:pt idx="169">
                  <c:v>1.0131063</c:v>
                </c:pt>
                <c:pt idx="170">
                  <c:v>1.0649306999999999</c:v>
                </c:pt>
                <c:pt idx="171">
                  <c:v>1.1079428</c:v>
                </c:pt>
                <c:pt idx="172">
                  <c:v>1.1164092999999999</c:v>
                </c:pt>
                <c:pt idx="173">
                  <c:v>1.1609946</c:v>
                </c:pt>
                <c:pt idx="174">
                  <c:v>1.1773992</c:v>
                </c:pt>
                <c:pt idx="175">
                  <c:v>1.1969234</c:v>
                </c:pt>
                <c:pt idx="176">
                  <c:v>1.2473205000000001</c:v>
                </c:pt>
                <c:pt idx="177">
                  <c:v>1.2397499999999999</c:v>
                </c:pt>
                <c:pt idx="178">
                  <c:v>1.2404942999999999</c:v>
                </c:pt>
                <c:pt idx="179">
                  <c:v>1.2460685</c:v>
                </c:pt>
                <c:pt idx="180">
                  <c:v>1.2330524</c:v>
                </c:pt>
                <c:pt idx="181">
                  <c:v>1.1966809</c:v>
                </c:pt>
                <c:pt idx="182">
                  <c:v>1.2142428000000001</c:v>
                </c:pt>
                <c:pt idx="183">
                  <c:v>1.1955203999999999</c:v>
                </c:pt>
                <c:pt idx="184">
                  <c:v>1.1772507000000001</c:v>
                </c:pt>
                <c:pt idx="185">
                  <c:v>1.1684006</c:v>
                </c:pt>
                <c:pt idx="186">
                  <c:v>1.1662374</c:v>
                </c:pt>
                <c:pt idx="187">
                  <c:v>1.1688745</c:v>
                </c:pt>
                <c:pt idx="188">
                  <c:v>1.1368875000000001</c:v>
                </c:pt>
                <c:pt idx="189">
                  <c:v>1.1677337999999999</c:v>
                </c:pt>
                <c:pt idx="190">
                  <c:v>1.1677500000000001</c:v>
                </c:pt>
                <c:pt idx="191">
                  <c:v>1.1600562999999999</c:v>
                </c:pt>
                <c:pt idx="192">
                  <c:v>1.1448795</c:v>
                </c:pt>
                <c:pt idx="193">
                  <c:v>1.1480299</c:v>
                </c:pt>
                <c:pt idx="194">
                  <c:v>1.1632564999999999</c:v>
                </c:pt>
                <c:pt idx="195">
                  <c:v>1.1596236</c:v>
                </c:pt>
                <c:pt idx="196">
                  <c:v>1.1527052</c:v>
                </c:pt>
                <c:pt idx="197">
                  <c:v>1.1285799999999999</c:v>
                </c:pt>
                <c:pt idx="198">
                  <c:v>1.1483247999999999</c:v>
                </c:pt>
                <c:pt idx="199">
                  <c:v>1.1412504999999999</c:v>
                </c:pt>
                <c:pt idx="200">
                  <c:v>1.1443584</c:v>
                </c:pt>
                <c:pt idx="201">
                  <c:v>1.113785</c:v>
                </c:pt>
                <c:pt idx="202">
                  <c:v>1.1397927999999999</c:v>
                </c:pt>
                <c:pt idx="203">
                  <c:v>1.1256923000000001</c:v>
                </c:pt>
                <c:pt idx="204">
                  <c:v>1.1421334000000001</c:v>
                </c:pt>
                <c:pt idx="205">
                  <c:v>1.1367628999999999</c:v>
                </c:pt>
                <c:pt idx="206">
                  <c:v>1.1412092</c:v>
                </c:pt>
                <c:pt idx="207">
                  <c:v>1.1501056999999999</c:v>
                </c:pt>
                <c:pt idx="208">
                  <c:v>1.1582433000000001</c:v>
                </c:pt>
                <c:pt idx="209">
                  <c:v>1.1542964</c:v>
                </c:pt>
                <c:pt idx="210">
                  <c:v>1.1890563999999999</c:v>
                </c:pt>
                <c:pt idx="211">
                  <c:v>1.1611444</c:v>
                </c:pt>
                <c:pt idx="212">
                  <c:v>1.1522542</c:v>
                </c:pt>
                <c:pt idx="213">
                  <c:v>1.1737827000000001</c:v>
                </c:pt>
                <c:pt idx="214">
                  <c:v>1.154131</c:v>
                </c:pt>
                <c:pt idx="215">
                  <c:v>1.1565152000000001</c:v>
                </c:pt>
                <c:pt idx="216">
                  <c:v>1.1631902999999999</c:v>
                </c:pt>
                <c:pt idx="217">
                  <c:v>1.1706527</c:v>
                </c:pt>
                <c:pt idx="218">
                  <c:v>1.1772977</c:v>
                </c:pt>
                <c:pt idx="219">
                  <c:v>1.2132588</c:v>
                </c:pt>
                <c:pt idx="220">
                  <c:v>1.1773244</c:v>
                </c:pt>
                <c:pt idx="221">
                  <c:v>1.1891228</c:v>
                </c:pt>
                <c:pt idx="222">
                  <c:v>1.1741550000000001</c:v>
                </c:pt>
                <c:pt idx="223">
                  <c:v>1.1733857999999999</c:v>
                </c:pt>
                <c:pt idx="224">
                  <c:v>1.1951107999999999</c:v>
                </c:pt>
                <c:pt idx="225">
                  <c:v>1.2050959999999999</c:v>
                </c:pt>
                <c:pt idx="226">
                  <c:v>1.192553</c:v>
                </c:pt>
                <c:pt idx="227">
                  <c:v>1.1966281000000001</c:v>
                </c:pt>
                <c:pt idx="228">
                  <c:v>1.1889350000000001</c:v>
                </c:pt>
                <c:pt idx="229">
                  <c:v>1.2026600999999999</c:v>
                </c:pt>
                <c:pt idx="230">
                  <c:v>1.1783131</c:v>
                </c:pt>
                <c:pt idx="231">
                  <c:v>1.1867557</c:v>
                </c:pt>
                <c:pt idx="232">
                  <c:v>1.208221</c:v>
                </c:pt>
                <c:pt idx="233">
                  <c:v>1.1943235999999999</c:v>
                </c:pt>
                <c:pt idx="234">
                  <c:v>1.2106771000000001</c:v>
                </c:pt>
                <c:pt idx="235">
                  <c:v>1.1947683</c:v>
                </c:pt>
                <c:pt idx="236">
                  <c:v>1.1434476</c:v>
                </c:pt>
                <c:pt idx="237">
                  <c:v>1.1004609000000001</c:v>
                </c:pt>
                <c:pt idx="238">
                  <c:v>1.0870103</c:v>
                </c:pt>
                <c:pt idx="239">
                  <c:v>1.0435243000000001</c:v>
                </c:pt>
                <c:pt idx="240">
                  <c:v>1.0443401000000001</c:v>
                </c:pt>
                <c:pt idx="241">
                  <c:v>0.99852516999999996</c:v>
                </c:pt>
                <c:pt idx="242">
                  <c:v>0.97800123999999999</c:v>
                </c:pt>
                <c:pt idx="243">
                  <c:v>0.95119310000000001</c:v>
                </c:pt>
                <c:pt idx="244">
                  <c:v>0.94266083000000001</c:v>
                </c:pt>
                <c:pt idx="245">
                  <c:v>0.93285256000000005</c:v>
                </c:pt>
                <c:pt idx="246">
                  <c:v>0.90659427999999997</c:v>
                </c:pt>
                <c:pt idx="247">
                  <c:v>0.92932798999999999</c:v>
                </c:pt>
                <c:pt idx="248">
                  <c:v>0.92286199000000002</c:v>
                </c:pt>
                <c:pt idx="249">
                  <c:v>0.91990086000000004</c:v>
                </c:pt>
                <c:pt idx="250">
                  <c:v>0.93473923000000003</c:v>
                </c:pt>
                <c:pt idx="251">
                  <c:v>0.93612333999999997</c:v>
                </c:pt>
                <c:pt idx="252">
                  <c:v>0.94562869999999999</c:v>
                </c:pt>
                <c:pt idx="253">
                  <c:v>0.92096610999999995</c:v>
                </c:pt>
                <c:pt idx="254">
                  <c:v>0.91681771000000001</c:v>
                </c:pt>
                <c:pt idx="255">
                  <c:v>0.92534861999999996</c:v>
                </c:pt>
                <c:pt idx="256">
                  <c:v>0.91546167000000001</c:v>
                </c:pt>
                <c:pt idx="257">
                  <c:v>0.90611867999999995</c:v>
                </c:pt>
                <c:pt idx="258">
                  <c:v>0.92256377000000001</c:v>
                </c:pt>
                <c:pt idx="259">
                  <c:v>0.94504253999999999</c:v>
                </c:pt>
                <c:pt idx="260">
                  <c:v>0.95375390000000004</c:v>
                </c:pt>
                <c:pt idx="261">
                  <c:v>0.94548188</c:v>
                </c:pt>
                <c:pt idx="262">
                  <c:v>0.95725351000000003</c:v>
                </c:pt>
                <c:pt idx="263">
                  <c:v>0.94380976999999999</c:v>
                </c:pt>
                <c:pt idx="264">
                  <c:v>0.94189803000000005</c:v>
                </c:pt>
                <c:pt idx="265">
                  <c:v>0.93841843000000003</c:v>
                </c:pt>
                <c:pt idx="266">
                  <c:v>0.96902138000000004</c:v>
                </c:pt>
                <c:pt idx="267">
                  <c:v>0.93655215000000003</c:v>
                </c:pt>
                <c:pt idx="268">
                  <c:v>0.94837366999999995</c:v>
                </c:pt>
                <c:pt idx="269">
                  <c:v>0.95780259000000001</c:v>
                </c:pt>
                <c:pt idx="270">
                  <c:v>0.97741215999999997</c:v>
                </c:pt>
                <c:pt idx="271">
                  <c:v>0.97324882999999995</c:v>
                </c:pt>
                <c:pt idx="272">
                  <c:v>0.98463623</c:v>
                </c:pt>
                <c:pt idx="273">
                  <c:v>1.0019605</c:v>
                </c:pt>
                <c:pt idx="274">
                  <c:v>1.002793</c:v>
                </c:pt>
                <c:pt idx="275">
                  <c:v>1.0010009</c:v>
                </c:pt>
                <c:pt idx="276">
                  <c:v>1.0085862000000001</c:v>
                </c:pt>
                <c:pt idx="277">
                  <c:v>0.99916305999999999</c:v>
                </c:pt>
                <c:pt idx="278">
                  <c:v>1.0121838000000001</c:v>
                </c:pt>
                <c:pt idx="279">
                  <c:v>1.0234261</c:v>
                </c:pt>
                <c:pt idx="280">
                  <c:v>1.0048135</c:v>
                </c:pt>
                <c:pt idx="281">
                  <c:v>1.0132964</c:v>
                </c:pt>
                <c:pt idx="282">
                  <c:v>1.0191949</c:v>
                </c:pt>
                <c:pt idx="283">
                  <c:v>1.0082291999999999</c:v>
                </c:pt>
                <c:pt idx="284">
                  <c:v>1.0244148</c:v>
                </c:pt>
                <c:pt idx="285">
                  <c:v>1.0159389000000001</c:v>
                </c:pt>
                <c:pt idx="286">
                  <c:v>1.0438627</c:v>
                </c:pt>
                <c:pt idx="287">
                  <c:v>1.0318811999999999</c:v>
                </c:pt>
                <c:pt idx="288">
                  <c:v>1.0450218</c:v>
                </c:pt>
                <c:pt idx="289">
                  <c:v>1.0491843000000001</c:v>
                </c:pt>
                <c:pt idx="290">
                  <c:v>1.0510531000000001</c:v>
                </c:pt>
                <c:pt idx="291">
                  <c:v>1.0681887999999999</c:v>
                </c:pt>
                <c:pt idx="292">
                  <c:v>1.0409586</c:v>
                </c:pt>
                <c:pt idx="293">
                  <c:v>1.0497319000000001</c:v>
                </c:pt>
                <c:pt idx="294">
                  <c:v>1.0449714999999999</c:v>
                </c:pt>
                <c:pt idx="295">
                  <c:v>1.0610166999999999</c:v>
                </c:pt>
                <c:pt idx="296">
                  <c:v>1.0620323</c:v>
                </c:pt>
                <c:pt idx="297">
                  <c:v>1.0453333</c:v>
                </c:pt>
                <c:pt idx="298">
                  <c:v>1.0623944000000001</c:v>
                </c:pt>
                <c:pt idx="299">
                  <c:v>1.0426295000000001</c:v>
                </c:pt>
                <c:pt idx="300">
                  <c:v>1.0261340999999999</c:v>
                </c:pt>
                <c:pt idx="301">
                  <c:v>1.0337951999999999</c:v>
                </c:pt>
                <c:pt idx="302">
                  <c:v>1.0371049999999999</c:v>
                </c:pt>
                <c:pt idx="303">
                  <c:v>1.0203120000000001</c:v>
                </c:pt>
                <c:pt idx="304">
                  <c:v>1.0103365</c:v>
                </c:pt>
                <c:pt idx="305">
                  <c:v>1.016672</c:v>
                </c:pt>
                <c:pt idx="306">
                  <c:v>1.0078164999999999</c:v>
                </c:pt>
                <c:pt idx="307">
                  <c:v>1.0163922999999999</c:v>
                </c:pt>
                <c:pt idx="308">
                  <c:v>1.0217806</c:v>
                </c:pt>
                <c:pt idx="309">
                  <c:v>1.0032768999999999</c:v>
                </c:pt>
                <c:pt idx="310">
                  <c:v>1.0270306</c:v>
                </c:pt>
                <c:pt idx="311">
                  <c:v>1.0227751</c:v>
                </c:pt>
                <c:pt idx="312">
                  <c:v>1.0087729000000001</c:v>
                </c:pt>
                <c:pt idx="313">
                  <c:v>1.0050760000000001</c:v>
                </c:pt>
                <c:pt idx="314">
                  <c:v>1.0295292</c:v>
                </c:pt>
                <c:pt idx="315">
                  <c:v>1.0015543</c:v>
                </c:pt>
                <c:pt idx="316">
                  <c:v>1.0195954</c:v>
                </c:pt>
                <c:pt idx="317">
                  <c:v>0.97310942</c:v>
                </c:pt>
                <c:pt idx="318">
                  <c:v>1.0037628000000001</c:v>
                </c:pt>
                <c:pt idx="319">
                  <c:v>0.99797829999999998</c:v>
                </c:pt>
                <c:pt idx="320">
                  <c:v>1.0033993000000001</c:v>
                </c:pt>
                <c:pt idx="321">
                  <c:v>0.99739407000000002</c:v>
                </c:pt>
                <c:pt idx="322">
                  <c:v>0.98654666000000002</c:v>
                </c:pt>
                <c:pt idx="323">
                  <c:v>0.98879311000000003</c:v>
                </c:pt>
                <c:pt idx="324">
                  <c:v>0.98995559</c:v>
                </c:pt>
                <c:pt idx="325">
                  <c:v>0.98311048000000001</c:v>
                </c:pt>
                <c:pt idx="326">
                  <c:v>0.96493359999999995</c:v>
                </c:pt>
                <c:pt idx="327">
                  <c:v>0.97075990999999995</c:v>
                </c:pt>
                <c:pt idx="328">
                  <c:v>0.98471034999999996</c:v>
                </c:pt>
                <c:pt idx="329">
                  <c:v>0.97137185999999998</c:v>
                </c:pt>
                <c:pt idx="330">
                  <c:v>0.98733961000000003</c:v>
                </c:pt>
                <c:pt idx="331">
                  <c:v>0.98828990000000005</c:v>
                </c:pt>
                <c:pt idx="332">
                  <c:v>0.97209844999999995</c:v>
                </c:pt>
                <c:pt idx="333">
                  <c:v>0.97340196999999995</c:v>
                </c:pt>
                <c:pt idx="334">
                  <c:v>0.97975478000000005</c:v>
                </c:pt>
                <c:pt idx="335">
                  <c:v>0.98014387999999997</c:v>
                </c:pt>
                <c:pt idx="336">
                  <c:v>0.96785082</c:v>
                </c:pt>
                <c:pt idx="337">
                  <c:v>0.97662437999999996</c:v>
                </c:pt>
                <c:pt idx="338">
                  <c:v>0.97168743000000002</c:v>
                </c:pt>
                <c:pt idx="339">
                  <c:v>0.98263109000000004</c:v>
                </c:pt>
                <c:pt idx="340">
                  <c:v>0.96354865999999995</c:v>
                </c:pt>
                <c:pt idx="341">
                  <c:v>0.97114526000000001</c:v>
                </c:pt>
                <c:pt idx="342">
                  <c:v>0.96528561999999996</c:v>
                </c:pt>
                <c:pt idx="343">
                  <c:v>1.0026177999999999</c:v>
                </c:pt>
                <c:pt idx="344">
                  <c:v>0.97624208999999995</c:v>
                </c:pt>
                <c:pt idx="345">
                  <c:v>0.98394263000000004</c:v>
                </c:pt>
                <c:pt idx="346">
                  <c:v>0.98009484000000002</c:v>
                </c:pt>
                <c:pt idx="347">
                  <c:v>0.99585617000000004</c:v>
                </c:pt>
                <c:pt idx="348">
                  <c:v>0.96911245999999995</c:v>
                </c:pt>
                <c:pt idx="349">
                  <c:v>0.96939295000000003</c:v>
                </c:pt>
                <c:pt idx="350">
                  <c:v>0.98387645999999995</c:v>
                </c:pt>
                <c:pt idx="351">
                  <c:v>0.99622146</c:v>
                </c:pt>
                <c:pt idx="352">
                  <c:v>0.97257775999999996</c:v>
                </c:pt>
                <c:pt idx="353">
                  <c:v>1.0021108000000001</c:v>
                </c:pt>
                <c:pt idx="354">
                  <c:v>0.97591223000000005</c:v>
                </c:pt>
                <c:pt idx="355">
                  <c:v>0.98032982999999996</c:v>
                </c:pt>
                <c:pt idx="356">
                  <c:v>1.0158855</c:v>
                </c:pt>
                <c:pt idx="357">
                  <c:v>1.0115206999999999</c:v>
                </c:pt>
                <c:pt idx="358">
                  <c:v>1.0055584</c:v>
                </c:pt>
                <c:pt idx="359">
                  <c:v>0.98555338000000003</c:v>
                </c:pt>
                <c:pt idx="360">
                  <c:v>1.00779</c:v>
                </c:pt>
                <c:pt idx="361">
                  <c:v>1.0140186</c:v>
                </c:pt>
                <c:pt idx="362">
                  <c:v>1.002729</c:v>
                </c:pt>
                <c:pt idx="363">
                  <c:v>0.99960830000000001</c:v>
                </c:pt>
                <c:pt idx="364">
                  <c:v>1.0059011</c:v>
                </c:pt>
                <c:pt idx="365">
                  <c:v>1.031256</c:v>
                </c:pt>
                <c:pt idx="366">
                  <c:v>1.0012681000000001</c:v>
                </c:pt>
                <c:pt idx="367">
                  <c:v>1.0206344999999999</c:v>
                </c:pt>
                <c:pt idx="368">
                  <c:v>1.0434777</c:v>
                </c:pt>
                <c:pt idx="369">
                  <c:v>1.0354995</c:v>
                </c:pt>
                <c:pt idx="370">
                  <c:v>1.0181746</c:v>
                </c:pt>
                <c:pt idx="371">
                  <c:v>1.0487099</c:v>
                </c:pt>
                <c:pt idx="372">
                  <c:v>1.0309368999999999</c:v>
                </c:pt>
                <c:pt idx="373">
                  <c:v>1.0368438</c:v>
                </c:pt>
                <c:pt idx="374">
                  <c:v>1.010894</c:v>
                </c:pt>
                <c:pt idx="375">
                  <c:v>1.0342180999999999</c:v>
                </c:pt>
                <c:pt idx="376">
                  <c:v>1.0158231</c:v>
                </c:pt>
                <c:pt idx="377">
                  <c:v>1.0366413999999999</c:v>
                </c:pt>
                <c:pt idx="378">
                  <c:v>1.0201741</c:v>
                </c:pt>
                <c:pt idx="379">
                  <c:v>1.0218749</c:v>
                </c:pt>
                <c:pt idx="380">
                  <c:v>1.0215707000000001</c:v>
                </c:pt>
                <c:pt idx="381">
                  <c:v>1.0297938</c:v>
                </c:pt>
                <c:pt idx="382">
                  <c:v>1.0140457</c:v>
                </c:pt>
                <c:pt idx="383">
                  <c:v>1.0223462999999999</c:v>
                </c:pt>
                <c:pt idx="384">
                  <c:v>1.0290804</c:v>
                </c:pt>
                <c:pt idx="385">
                  <c:v>1.0036353</c:v>
                </c:pt>
                <c:pt idx="386">
                  <c:v>1.0103951</c:v>
                </c:pt>
                <c:pt idx="387">
                  <c:v>1.0219364</c:v>
                </c:pt>
                <c:pt idx="388">
                  <c:v>1.0063724999999999</c:v>
                </c:pt>
                <c:pt idx="389">
                  <c:v>0.99307115999999995</c:v>
                </c:pt>
                <c:pt idx="390">
                  <c:v>1.0079689999999999</c:v>
                </c:pt>
                <c:pt idx="391">
                  <c:v>1.004248</c:v>
                </c:pt>
                <c:pt idx="392">
                  <c:v>0.99812449000000003</c:v>
                </c:pt>
                <c:pt idx="393">
                  <c:v>1.0071313</c:v>
                </c:pt>
                <c:pt idx="394">
                  <c:v>0.99791878999999994</c:v>
                </c:pt>
                <c:pt idx="395">
                  <c:v>0.98481072999999997</c:v>
                </c:pt>
                <c:pt idx="396">
                  <c:v>0.98326438000000005</c:v>
                </c:pt>
                <c:pt idx="397">
                  <c:v>0.97875774000000004</c:v>
                </c:pt>
                <c:pt idx="398">
                  <c:v>0.99273893999999996</c:v>
                </c:pt>
                <c:pt idx="399">
                  <c:v>0.99268619000000002</c:v>
                </c:pt>
                <c:pt idx="400">
                  <c:v>1.0045968000000001</c:v>
                </c:pt>
                <c:pt idx="401">
                  <c:v>1.0015535</c:v>
                </c:pt>
                <c:pt idx="402">
                  <c:v>0.98698562000000001</c:v>
                </c:pt>
                <c:pt idx="403">
                  <c:v>0.99343800000000004</c:v>
                </c:pt>
                <c:pt idx="404">
                  <c:v>0.99566531000000003</c:v>
                </c:pt>
                <c:pt idx="405">
                  <c:v>0.99273926000000001</c:v>
                </c:pt>
                <c:pt idx="406">
                  <c:v>0.99504055000000002</c:v>
                </c:pt>
                <c:pt idx="407">
                  <c:v>0.98948351000000001</c:v>
                </c:pt>
                <c:pt idx="408">
                  <c:v>0.99788617000000002</c:v>
                </c:pt>
                <c:pt idx="409">
                  <c:v>0.98701222</c:v>
                </c:pt>
                <c:pt idx="410">
                  <c:v>0.99444131999999996</c:v>
                </c:pt>
                <c:pt idx="411">
                  <c:v>1.0042419</c:v>
                </c:pt>
                <c:pt idx="412">
                  <c:v>0.98980760000000001</c:v>
                </c:pt>
                <c:pt idx="413">
                  <c:v>1.0006131</c:v>
                </c:pt>
                <c:pt idx="414">
                  <c:v>0.99189430000000001</c:v>
                </c:pt>
                <c:pt idx="415">
                  <c:v>0.99102555999999997</c:v>
                </c:pt>
                <c:pt idx="416">
                  <c:v>0.98237633000000002</c:v>
                </c:pt>
                <c:pt idx="417">
                  <c:v>0.99081691999999999</c:v>
                </c:pt>
                <c:pt idx="418">
                  <c:v>1.0109113999999999</c:v>
                </c:pt>
                <c:pt idx="419">
                  <c:v>0.99282873999999999</c:v>
                </c:pt>
                <c:pt idx="420">
                  <c:v>0.99930257</c:v>
                </c:pt>
                <c:pt idx="421">
                  <c:v>1.013852</c:v>
                </c:pt>
                <c:pt idx="422">
                  <c:v>0.99509435999999996</c:v>
                </c:pt>
                <c:pt idx="423">
                  <c:v>1.0057666000000001</c:v>
                </c:pt>
                <c:pt idx="424">
                  <c:v>0.99812113999999996</c:v>
                </c:pt>
                <c:pt idx="425">
                  <c:v>0.99791786000000005</c:v>
                </c:pt>
                <c:pt idx="426">
                  <c:v>0.99040209000000001</c:v>
                </c:pt>
                <c:pt idx="427">
                  <c:v>0.99400042</c:v>
                </c:pt>
                <c:pt idx="428">
                  <c:v>0.99537719000000002</c:v>
                </c:pt>
                <c:pt idx="429">
                  <c:v>1.0050576</c:v>
                </c:pt>
                <c:pt idx="430">
                  <c:v>1.0081605</c:v>
                </c:pt>
                <c:pt idx="431">
                  <c:v>1.0012086</c:v>
                </c:pt>
                <c:pt idx="432">
                  <c:v>0.98374236000000004</c:v>
                </c:pt>
                <c:pt idx="433">
                  <c:v>1.0218243</c:v>
                </c:pt>
                <c:pt idx="434">
                  <c:v>1.0078696</c:v>
                </c:pt>
                <c:pt idx="435">
                  <c:v>0.99336241000000003</c:v>
                </c:pt>
                <c:pt idx="436">
                  <c:v>0.99586227000000005</c:v>
                </c:pt>
                <c:pt idx="437">
                  <c:v>0.97475475</c:v>
                </c:pt>
                <c:pt idx="438">
                  <c:v>0.99855042000000005</c:v>
                </c:pt>
                <c:pt idx="439">
                  <c:v>1.0090520000000001</c:v>
                </c:pt>
                <c:pt idx="440">
                  <c:v>0.99589525000000001</c:v>
                </c:pt>
                <c:pt idx="441">
                  <c:v>0.97781297</c:v>
                </c:pt>
                <c:pt idx="442">
                  <c:v>1.0075428</c:v>
                </c:pt>
                <c:pt idx="443">
                  <c:v>0.98983113</c:v>
                </c:pt>
                <c:pt idx="444">
                  <c:v>1.0081266</c:v>
                </c:pt>
                <c:pt idx="445">
                  <c:v>0.98315801999999997</c:v>
                </c:pt>
                <c:pt idx="446">
                  <c:v>0.99718766999999997</c:v>
                </c:pt>
                <c:pt idx="447">
                  <c:v>1.0296576</c:v>
                </c:pt>
                <c:pt idx="448">
                  <c:v>1.0093281999999999</c:v>
                </c:pt>
                <c:pt idx="449">
                  <c:v>1.0025253999999999</c:v>
                </c:pt>
                <c:pt idx="450">
                  <c:v>0.99671953999999996</c:v>
                </c:pt>
                <c:pt idx="451">
                  <c:v>0.98849953000000002</c:v>
                </c:pt>
                <c:pt idx="452">
                  <c:v>0.99505717000000005</c:v>
                </c:pt>
                <c:pt idx="453">
                  <c:v>0.99428702000000002</c:v>
                </c:pt>
                <c:pt idx="454">
                  <c:v>0.99365577000000005</c:v>
                </c:pt>
                <c:pt idx="455">
                  <c:v>0.98138128000000002</c:v>
                </c:pt>
                <c:pt idx="456">
                  <c:v>0.99228295</c:v>
                </c:pt>
                <c:pt idx="457">
                  <c:v>0.99871350999999997</c:v>
                </c:pt>
                <c:pt idx="458">
                  <c:v>0.99860422000000004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5A-9843-AA0A-AA59358FD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6821968"/>
        <c:axId val="1094951824"/>
      </c:scatterChart>
      <c:valAx>
        <c:axId val="1396821968"/>
        <c:scaling>
          <c:orientation val="minMax"/>
          <c:max val="5.03"/>
          <c:min val="4.9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Mangal" charset="0"/>
                    <a:ea typeface="Mangal" charset="0"/>
                    <a:cs typeface="Mangal" charset="0"/>
                  </a:defRPr>
                </a:pPr>
                <a:r>
                  <a:rPr lang="en-US" b="1">
                    <a:solidFill>
                      <a:schemeClr val="tx1"/>
                    </a:solidFill>
                    <a:latin typeface="Mangal" charset="0"/>
                    <a:ea typeface="Mangal" charset="0"/>
                    <a:cs typeface="Mangal" charset="0"/>
                  </a:rPr>
                  <a:t>Energy (keV)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Mangal" charset="0"/>
                  <a:ea typeface="Mangal" charset="0"/>
                  <a:cs typeface="Mangal" charset="0"/>
                </a:defRPr>
              </a:pPr>
              <a:endParaRPr lang="en-PR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Mangal" charset="0"/>
                <a:ea typeface="Mangal" charset="0"/>
                <a:cs typeface="Mangal" charset="0"/>
              </a:defRPr>
            </a:pPr>
            <a:endParaRPr lang="en-PR"/>
          </a:p>
        </c:txPr>
        <c:crossAx val="1094951824"/>
        <c:crosses val="autoZero"/>
        <c:crossBetween val="midCat"/>
      </c:valAx>
      <c:valAx>
        <c:axId val="1094951824"/>
        <c:scaling>
          <c:orientation val="minMax"/>
          <c:min val="0"/>
        </c:scaling>
        <c:delete val="1"/>
        <c:axPos val="l"/>
        <c:numFmt formatCode="0.00" sourceLinked="1"/>
        <c:majorTickMark val="none"/>
        <c:minorTickMark val="none"/>
        <c:tickLblPos val="nextTo"/>
        <c:crossAx val="139682196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5B619-B2FA-F141-8DB2-C785E8D007C9}" type="datetimeFigureOut">
              <a:rPr lang="en-PR" smtClean="0"/>
              <a:t>7/26/21</a:t>
            </a:fld>
            <a:endParaRPr lang="en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8FA13-66FA-3640-8F2D-4A2A06A988F9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4124664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27EA7-3D63-E146-8676-815434F5FE5D}" type="slidenum">
              <a:rPr lang="en-PR" smtClean="0"/>
              <a:t>1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331102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27EA7-3D63-E146-8676-815434F5FE5D}" type="slidenum">
              <a:rPr lang="en-PR" smtClean="0"/>
              <a:t>3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409177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27EA7-3D63-E146-8676-815434F5FE5D}" type="slidenum">
              <a:rPr lang="en-PR" smtClean="0"/>
              <a:t>4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316110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27EA7-3D63-E146-8676-815434F5FE5D}" type="slidenum">
              <a:rPr lang="en-PR" smtClean="0"/>
              <a:t>10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48753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27EA7-3D63-E146-8676-815434F5FE5D}" type="slidenum">
              <a:rPr lang="en-PR" smtClean="0"/>
              <a:t>13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88393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5921-0B6B-FC44-82CC-B0214AA34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B401-A8D0-B344-A0FE-EDB8E1AA6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2971C-B296-E049-9F28-E05679823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7ADDD-5698-6D40-978A-5DC60FB9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09643-4644-4046-ADFA-CCD3D7B6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84937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50D0-3245-664D-B935-DBC64955F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821DC-70AC-D842-842E-E60D61C82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10AD2-8E5E-574E-9DC6-9473E9B7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53328-7D31-BB40-B574-ED75CC4B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C6B63-F18B-EF4E-8C64-7685E926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73407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C813BF-78BF-A54F-8155-0DD8342C3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01629-C45B-ED41-9211-519237981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7AA05-3A31-A84B-B665-46867995C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B63A-62B0-184C-96A9-0BC2467C0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526BF-3015-0B45-951B-915A75624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84635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57E45-3C7A-7C45-A26D-9C5385C48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5F33B-3D34-9C40-AD10-96031F366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1F0A8-4156-2245-B10C-76661E48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2F47-50F8-244D-859D-0119F4FC1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66E28-1EA4-664F-A04C-D486EBE8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53162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4576-42E6-8148-94D9-63965CB2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EB957-76D3-2E44-A86C-511209D1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26FFC-CEA3-4D40-8A9C-4F613AE7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D5A45-FDAC-C84A-BB03-75EFC236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1D3-F9D9-7E48-BF8F-6D3FBBC0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05349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DD13-853A-2843-AA32-50362560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E4F56-24EC-984A-ABD7-64EFF4358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976EE-E510-AD4A-8307-C83011BB8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4BB0C0-096C-0D47-9E18-86B64D4E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B0484-B0A4-6349-B4EC-D423611AD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B8F07-A53D-A847-BF5F-69209EE51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95614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4950C-A1B7-864A-BD3B-75D72F5FE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58311-4D7A-FC4D-B687-4ADA5BD1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A7A23-E4FE-9E4E-B3D3-7CD752B03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330A5-6D12-2443-ADC7-98763E5A8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CBAB20-7ECA-6E4F-B2F1-EE0FCCE2F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3E3EA5-05D3-594C-902B-4DC0B820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39E1F8-E42C-FC4F-B26F-AACCBD7DF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803F2B-C04E-6147-AF1B-F6F3997D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94003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EADB-0AC5-9644-99BC-7395FA844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C2CF8-8DB4-3442-B516-20E9F174A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BE95B-16BF-5F46-95A8-F68E1A139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9F099-BC28-0D43-AD18-AC0A5FAD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408451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CC2283-3D0F-9041-B76A-8A2446BA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D4999-4908-214C-989F-4D1809B3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C558D-060E-9A4B-96B4-EE765288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06029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82FA-AC78-D34B-BE29-05FE0AEC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726B1-D631-114B-BEE2-3442859D8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B7568-6781-AB48-BB8C-CBFFEDF5A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1AAD2-F7F9-954D-9594-49D813F6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48DD4-475D-404A-81B8-4BDB563B8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62E6A-878E-DF4D-BE77-FAB07D2D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54796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7E3C-C18C-8D4D-A498-EC6F6666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379C0C-5625-D849-B431-A184B2F78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BB320-EEDA-174F-92F6-348C09B10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EC318-8AFD-B44E-85A6-98846F28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EA1A0-7573-0240-A164-EC4535A90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9FB7C-BB30-9046-BBD5-2DFE8A14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90497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80F08A-0E6A-6349-9F21-D78F542C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600A3-7D3E-5A4B-AF34-DAE1FDB0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A648F-ED2A-124B-A06F-314CC969A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6A0F9-A3E0-8346-8AFA-A0372FDB38F6}" type="datetimeFigureOut">
              <a:rPr lang="en-PR" smtClean="0"/>
              <a:t>7/26/21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8A392-028A-DE40-BBDA-D7E30C733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ED6F9-8A8F-9E4D-8E1F-5B2870079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F2658-8B68-964A-A3D4-CC4C1A967F4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83647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s/illustrations/pregunta-signo-de-interrogaci%C3%B3n-1015308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Anatas.pn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hyperlink" Target="https://pixabay.com/es/rojo-cancelar-eliminar-no-146613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DF71D-177A-C24B-94C3-0D721A80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8" y="4771815"/>
            <a:ext cx="1213701" cy="1395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FAF45-52DB-854D-A4AC-121D4B046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26" y="4953312"/>
            <a:ext cx="2438400" cy="1228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ABFE36-6384-5846-B005-64CBC2735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78" y="5014296"/>
            <a:ext cx="1261806" cy="1228725"/>
          </a:xfrm>
          <a:prstGeom prst="rect">
            <a:avLst/>
          </a:prstGeom>
        </p:spPr>
      </p:pic>
      <p:pic>
        <p:nvPicPr>
          <p:cNvPr id="5" name="Picture 6" descr="uprrp – logo 2">
            <a:extLst>
              <a:ext uri="{FF2B5EF4-FFF2-40B4-BE49-F238E27FC236}">
                <a16:creationId xmlns:a16="http://schemas.microsoft.com/office/drawing/2014/main" id="{FC91B3B1-F99A-A247-B336-23B93BFFA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31" y="4804543"/>
            <a:ext cx="1544456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DBE6A-AD7E-B841-8257-2CE562B5A5CF}"/>
              </a:ext>
            </a:extLst>
          </p:cNvPr>
          <p:cNvSpPr txBox="1"/>
          <p:nvPr/>
        </p:nvSpPr>
        <p:spPr>
          <a:xfrm>
            <a:off x="820420" y="1480291"/>
            <a:ext cx="1055116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US" sz="3600" b="1" dirty="0">
                <a:latin typeface="Mangal" panose="02040503050203030202" pitchFamily="18" charset="0"/>
                <a:cs typeface="Mangal" panose="02040503050203030202" pitchFamily="18" charset="0"/>
              </a:rPr>
              <a:t>Evaluating the effect of </a:t>
            </a:r>
            <a:r>
              <a:rPr lang="en-US" sz="3600" b="1" dirty="0" err="1">
                <a:latin typeface="Mangal" panose="02040503050203030202" pitchFamily="18" charset="0"/>
                <a:cs typeface="Mangal" panose="02040503050203030202" pitchFamily="18" charset="0"/>
              </a:rPr>
              <a:t>biotemplate</a:t>
            </a:r>
            <a:r>
              <a:rPr lang="en-US" sz="3600" b="1" dirty="0">
                <a:latin typeface="Mangal" panose="02040503050203030202" pitchFamily="18" charset="0"/>
                <a:cs typeface="Mangal" panose="02040503050203030202" pitchFamily="18" charset="0"/>
              </a:rPr>
              <a:t> size on the properties of </a:t>
            </a:r>
            <a:r>
              <a:rPr lang="en-US" sz="3600" b="1" dirty="0" err="1">
                <a:latin typeface="Mangal" panose="02040503050203030202" pitchFamily="18" charset="0"/>
                <a:cs typeface="Mangal" panose="02040503050203030202" pitchFamily="18" charset="0"/>
              </a:rPr>
              <a:t>biotemplated</a:t>
            </a:r>
            <a:r>
              <a:rPr lang="en-US" sz="3600" b="1" dirty="0">
                <a:latin typeface="Mangal" panose="02040503050203030202" pitchFamily="18" charset="0"/>
                <a:cs typeface="Mangal" panose="02040503050203030202" pitchFamily="18" charset="0"/>
              </a:rPr>
              <a:t> TiO</a:t>
            </a:r>
            <a:r>
              <a:rPr lang="en-US" sz="3600" b="1" baseline="-25000" dirty="0"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en-US" sz="3600" b="1" dirty="0">
                <a:latin typeface="Mangal" panose="02040503050203030202" pitchFamily="18" charset="0"/>
                <a:cs typeface="Mangal" panose="02040503050203030202" pitchFamily="18" charset="0"/>
              </a:rPr>
              <a:t> particles</a:t>
            </a:r>
            <a:endParaRPr lang="en-US" sz="3600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 fontAlgn="base"/>
            <a:endParaRPr lang="en-US" dirty="0">
              <a:solidFill>
                <a:srgbClr val="FF0000"/>
              </a:solidFill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 fontAlgn="base"/>
            <a:endParaRPr lang="en-US" dirty="0">
              <a:solidFill>
                <a:srgbClr val="FF0000"/>
              </a:solidFill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 algn="ctr" fontAlgn="base"/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Nicole Santiago-</a:t>
            </a:r>
            <a:r>
              <a:rPr lang="en-US" dirty="0" err="1">
                <a:latin typeface="Mangal" panose="02040503050203030202" pitchFamily="18" charset="0"/>
                <a:cs typeface="Mangal" panose="02040503050203030202" pitchFamily="18" charset="0"/>
              </a:rPr>
              <a:t>Zambrana</a:t>
            </a:r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</a:p>
          <a:p>
            <a:pPr algn="ctr" fontAlgn="base"/>
            <a:r>
              <a:rPr lang="en-US" dirty="0" err="1">
                <a:latin typeface="Mangal" panose="02040503050203030202" pitchFamily="18" charset="0"/>
                <a:cs typeface="Mangal" panose="02040503050203030202" pitchFamily="18" charset="0"/>
              </a:rPr>
              <a:t>Lymari</a:t>
            </a:r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 Fuentes-Claudio, Ph.D.</a:t>
            </a:r>
          </a:p>
          <a:p>
            <a:pPr algn="ctr" fontAlgn="base"/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Department of Sciences and Technology</a:t>
            </a:r>
          </a:p>
          <a:p>
            <a:pPr algn="ctr" fontAlgn="base"/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 Universidad Ana G. Méndez Cupey Campus </a:t>
            </a:r>
          </a:p>
          <a:p>
            <a:pPr algn="ctr" fontAlgn="base"/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Funded by NSF Award# DMR-1827622</a:t>
            </a:r>
            <a:endParaRPr lang="en-PR" dirty="0"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026F7-71BB-40C5-9798-BBAD7D5BB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465" y="0"/>
            <a:ext cx="1442845" cy="144928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0BE516A-7A2B-4943-AFB9-21AA80451C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21" r="8652"/>
          <a:stretch/>
        </p:blipFill>
        <p:spPr>
          <a:xfrm>
            <a:off x="371695" y="114979"/>
            <a:ext cx="2780569" cy="10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A0722033-F476-6D47-B3D6-E155BC518C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99" y="1467690"/>
            <a:ext cx="6049958" cy="3025971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5B47D0-9CDE-FD41-A0F9-E19EF43338F4}"/>
              </a:ext>
            </a:extLst>
          </p:cNvPr>
          <p:cNvSpPr/>
          <p:nvPr/>
        </p:nvSpPr>
        <p:spPr>
          <a:xfrm>
            <a:off x="1733019" y="5390310"/>
            <a:ext cx="7942654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Palatino Linotype"/>
                <a:ea typeface="Times New Roman" panose="02020603050405020304" pitchFamily="18" charset="0"/>
                <a:cs typeface="Times New Roman"/>
              </a:rPr>
              <a:t>Figure 1.</a:t>
            </a:r>
            <a:r>
              <a:rPr lang="en-US" dirty="0">
                <a:solidFill>
                  <a:srgbClr val="000000"/>
                </a:solidFill>
                <a:latin typeface="Palatino Linotype"/>
                <a:ea typeface="Times New Roman" panose="02020603050405020304" pitchFamily="18" charset="0"/>
                <a:cs typeface="Times New Roman"/>
              </a:rPr>
              <a:t> Size distribution results of TiO</a:t>
            </a:r>
            <a:r>
              <a:rPr lang="en-US" baseline="-25000" dirty="0">
                <a:solidFill>
                  <a:srgbClr val="000000"/>
                </a:solidFill>
                <a:latin typeface="Palatino Linotype"/>
                <a:ea typeface="Times New Roman" panose="02020603050405020304" pitchFamily="18" charset="0"/>
                <a:cs typeface="Times New Roman"/>
              </a:rPr>
              <a:t>2</a:t>
            </a:r>
            <a:r>
              <a:rPr lang="en-US" dirty="0">
                <a:solidFill>
                  <a:srgbClr val="000000"/>
                </a:solidFill>
                <a:latin typeface="Palatino Linotype"/>
                <a:ea typeface="Times New Roman" panose="02020603050405020304" pitchFamily="18" charset="0"/>
                <a:cs typeface="Times New Roman"/>
              </a:rPr>
              <a:t> with and without </a:t>
            </a:r>
            <a:r>
              <a:rPr lang="en-US" dirty="0" err="1">
                <a:solidFill>
                  <a:srgbClr val="000000"/>
                </a:solidFill>
                <a:latin typeface="Palatino Linotype"/>
                <a:ea typeface="Times New Roman" panose="02020603050405020304" pitchFamily="18" charset="0"/>
                <a:cs typeface="Times New Roman"/>
              </a:rPr>
              <a:t>biotemplation</a:t>
            </a:r>
            <a:r>
              <a:rPr lang="en-US" dirty="0">
                <a:solidFill>
                  <a:srgbClr val="000000"/>
                </a:solidFill>
                <a:latin typeface="Palatino Linotype"/>
                <a:ea typeface="Times New Roman" panose="02020603050405020304" pitchFamily="18" charset="0"/>
                <a:cs typeface="Times New Roman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Palatino Linotype"/>
                <a:ea typeface="Times New Roman" panose="02020603050405020304" pitchFamily="18" charset="0"/>
                <a:cs typeface="Times New Roman"/>
              </a:rPr>
              <a:t>Biotemplated</a:t>
            </a:r>
            <a:r>
              <a:rPr lang="en-US" dirty="0">
                <a:solidFill>
                  <a:srgbClr val="000000"/>
                </a:solidFill>
                <a:latin typeface="Palatino Linotype"/>
                <a:ea typeface="Times New Roman" panose="02020603050405020304" pitchFamily="18" charset="0"/>
                <a:cs typeface="Times New Roman"/>
              </a:rPr>
              <a:t> samples shows a slightly larger size that those without </a:t>
            </a:r>
            <a:r>
              <a:rPr lang="en-US" dirty="0" err="1">
                <a:solidFill>
                  <a:srgbClr val="000000"/>
                </a:solidFill>
                <a:latin typeface="Palatino Linotype"/>
                <a:ea typeface="Times New Roman" panose="02020603050405020304" pitchFamily="18" charset="0"/>
                <a:cs typeface="Times New Roman"/>
              </a:rPr>
              <a:t>biotemplation</a:t>
            </a:r>
            <a:r>
              <a:rPr lang="en-PR" dirty="0"/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D634F6-A8ED-429F-BAD0-B6BF4B1CB60B}"/>
              </a:ext>
            </a:extLst>
          </p:cNvPr>
          <p:cNvSpPr txBox="1"/>
          <p:nvPr/>
        </p:nvSpPr>
        <p:spPr>
          <a:xfrm>
            <a:off x="2509899" y="907067"/>
            <a:ext cx="208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Anatase commercial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CDC533-D92B-49A6-BB21-935E78AA6A2F}"/>
              </a:ext>
            </a:extLst>
          </p:cNvPr>
          <p:cNvCxnSpPr>
            <a:cxnSpLocks/>
          </p:cNvCxnSpPr>
          <p:nvPr/>
        </p:nvCxnSpPr>
        <p:spPr>
          <a:xfrm flipV="1">
            <a:off x="3337917" y="1341429"/>
            <a:ext cx="241185" cy="9707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594211-AE84-4BCA-84AC-19FF04B35F2C}"/>
              </a:ext>
            </a:extLst>
          </p:cNvPr>
          <p:cNvSpPr txBox="1"/>
          <p:nvPr/>
        </p:nvSpPr>
        <p:spPr>
          <a:xfrm>
            <a:off x="5728077" y="767007"/>
            <a:ext cx="3367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Anatase synthesized in the laboratory without </a:t>
            </a:r>
            <a:r>
              <a:rPr lang="en-US" dirty="0" err="1"/>
              <a:t>biotemplation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60682C-B7CF-4655-8C21-0C6841459A3C}"/>
              </a:ext>
            </a:extLst>
          </p:cNvPr>
          <p:cNvCxnSpPr>
            <a:cxnSpLocks/>
          </p:cNvCxnSpPr>
          <p:nvPr/>
        </p:nvCxnSpPr>
        <p:spPr>
          <a:xfrm flipV="1">
            <a:off x="5492884" y="1442071"/>
            <a:ext cx="422924" cy="8285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1B00CE5-323C-4C88-B62C-BB9EFF01D0E0}"/>
              </a:ext>
            </a:extLst>
          </p:cNvPr>
          <p:cNvSpPr/>
          <p:nvPr/>
        </p:nvSpPr>
        <p:spPr>
          <a:xfrm>
            <a:off x="3913021" y="1748520"/>
            <a:ext cx="968573" cy="2483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92F8FC-774C-447E-A7BC-C75DB82BB868}"/>
              </a:ext>
            </a:extLst>
          </p:cNvPr>
          <p:cNvSpPr/>
          <p:nvPr/>
        </p:nvSpPr>
        <p:spPr>
          <a:xfrm>
            <a:off x="7295748" y="1639880"/>
            <a:ext cx="957223" cy="25841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6EEE47-8E7D-4BB5-9256-8ACDBF35EE28}"/>
              </a:ext>
            </a:extLst>
          </p:cNvPr>
          <p:cNvCxnSpPr>
            <a:cxnSpLocks/>
          </p:cNvCxnSpPr>
          <p:nvPr/>
        </p:nvCxnSpPr>
        <p:spPr>
          <a:xfrm>
            <a:off x="4449460" y="4217298"/>
            <a:ext cx="555861" cy="5826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05EE9B-224B-4E49-9968-AEAA58D97668}"/>
              </a:ext>
            </a:extLst>
          </p:cNvPr>
          <p:cNvCxnSpPr>
            <a:cxnSpLocks/>
          </p:cNvCxnSpPr>
          <p:nvPr/>
        </p:nvCxnSpPr>
        <p:spPr>
          <a:xfrm flipH="1">
            <a:off x="6207227" y="4281443"/>
            <a:ext cx="488829" cy="532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D0B485-802A-4B25-922D-EBDFD7D8C3AF}"/>
              </a:ext>
            </a:extLst>
          </p:cNvPr>
          <p:cNvCxnSpPr>
            <a:cxnSpLocks/>
          </p:cNvCxnSpPr>
          <p:nvPr/>
        </p:nvCxnSpPr>
        <p:spPr>
          <a:xfrm flipH="1">
            <a:off x="7059650" y="4223987"/>
            <a:ext cx="704623" cy="6191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A601F48-D52F-4EC2-A1AA-40D6A1ED3429}"/>
              </a:ext>
            </a:extLst>
          </p:cNvPr>
          <p:cNvSpPr txBox="1"/>
          <p:nvPr/>
        </p:nvSpPr>
        <p:spPr>
          <a:xfrm>
            <a:off x="4799071" y="4751035"/>
            <a:ext cx="225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Anatase </a:t>
            </a:r>
            <a:r>
              <a:rPr lang="en-US" err="1"/>
              <a:t>biotemplated</a:t>
            </a: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39D717-9BB6-4A8E-BD53-1E94E59683A7}"/>
              </a:ext>
            </a:extLst>
          </p:cNvPr>
          <p:cNvSpPr/>
          <p:nvPr/>
        </p:nvSpPr>
        <p:spPr>
          <a:xfrm>
            <a:off x="6159936" y="1697389"/>
            <a:ext cx="1000355" cy="25697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36790A-CD32-4B50-AFF4-85BA4056E476}"/>
              </a:ext>
            </a:extLst>
          </p:cNvPr>
          <p:cNvSpPr txBox="1"/>
          <p:nvPr/>
        </p:nvSpPr>
        <p:spPr>
          <a:xfrm rot="16200000">
            <a:off x="1905837" y="2747267"/>
            <a:ext cx="7033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(nm)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41F13-3233-4C08-A8C7-A572285BFA32}"/>
              </a:ext>
            </a:extLst>
          </p:cNvPr>
          <p:cNvSpPr txBox="1"/>
          <p:nvPr/>
        </p:nvSpPr>
        <p:spPr>
          <a:xfrm>
            <a:off x="217357" y="165090"/>
            <a:ext cx="55107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latin typeface="Mangal" panose="02040503050203030202" pitchFamily="18" charset="0"/>
                <a:cs typeface="Mangal" panose="02040503050203030202" pitchFamily="18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1318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 animBg="1"/>
      <p:bldP spid="14" grpId="0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824D83-E253-F34D-9328-5AABA2C1FB38}"/>
              </a:ext>
            </a:extLst>
          </p:cNvPr>
          <p:cNvSpPr txBox="1"/>
          <p:nvPr/>
        </p:nvSpPr>
        <p:spPr>
          <a:xfrm>
            <a:off x="114300" y="139700"/>
            <a:ext cx="11266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en-US" sz="3600" b="1" dirty="0">
                <a:solidFill>
                  <a:srgbClr val="000000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Preliminary Results CHESS PIPOX Beam line 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650963"/>
              </p:ext>
            </p:extLst>
          </p:nvPr>
        </p:nvGraphicFramePr>
        <p:xfrm>
          <a:off x="114300" y="1564360"/>
          <a:ext cx="5846109" cy="4198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139023"/>
              </p:ext>
            </p:extLst>
          </p:nvPr>
        </p:nvGraphicFramePr>
        <p:xfrm>
          <a:off x="5960409" y="1564359"/>
          <a:ext cx="6117293" cy="419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328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CB79B7-72E1-0B48-9FD9-ABEEAEE4092D}"/>
              </a:ext>
            </a:extLst>
          </p:cNvPr>
          <p:cNvSpPr txBox="1"/>
          <p:nvPr/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Mangal" panose="02040503050203030202" pitchFamily="18" charset="0"/>
                <a:ea typeface="+mj-ea"/>
                <a:cs typeface="Mangal" panose="02040503050203030202" pitchFamily="18" charset="0"/>
              </a:rPr>
              <a:t>Special thanks 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A6F54B9-1C3A-FC49-9747-49ED06A87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3" y="2427284"/>
            <a:ext cx="2832069" cy="2839167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8BA428C-CABC-0A45-B548-8644954B7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798" y="2400956"/>
            <a:ext cx="2832069" cy="2839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15E7C2-4FC9-984D-B83E-B3C5F3D82350}"/>
              </a:ext>
            </a:extLst>
          </p:cNvPr>
          <p:cNvSpPr txBox="1"/>
          <p:nvPr/>
        </p:nvSpPr>
        <p:spPr>
          <a:xfrm>
            <a:off x="133557" y="5532999"/>
            <a:ext cx="2832068" cy="59741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FFFFFF"/>
                </a:solidFill>
              </a:rPr>
              <a:t>Louise </a:t>
            </a:r>
            <a:r>
              <a:rPr lang="en-US" sz="1600" b="1" dirty="0" err="1">
                <a:solidFill>
                  <a:srgbClr val="FFFFFF"/>
                </a:solidFill>
              </a:rPr>
              <a:t>Debefve</a:t>
            </a:r>
            <a:endParaRPr lang="en-US" sz="1600" b="1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Post Doc - PIPOXS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6B212-09D5-2747-B054-046F36E57012}"/>
              </a:ext>
            </a:extLst>
          </p:cNvPr>
          <p:cNvSpPr txBox="1"/>
          <p:nvPr/>
        </p:nvSpPr>
        <p:spPr>
          <a:xfrm>
            <a:off x="3338798" y="5513746"/>
            <a:ext cx="2832068" cy="6359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FFFFFF"/>
                </a:solidFill>
              </a:rPr>
              <a:t>Chris Pollock</a:t>
            </a: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Staff Scientist - PIPOXS</a:t>
            </a:r>
            <a:endParaRPr lang="en-PR" sz="160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1A3E-7D11-0442-A7F2-416A8E9414D5}"/>
              </a:ext>
            </a:extLst>
          </p:cNvPr>
          <p:cNvSpPr txBox="1"/>
          <p:nvPr/>
        </p:nvSpPr>
        <p:spPr>
          <a:xfrm>
            <a:off x="9509664" y="5458892"/>
            <a:ext cx="2574433" cy="108846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 err="1">
                <a:solidFill>
                  <a:srgbClr val="FFFFFF"/>
                </a:solidFill>
              </a:rPr>
              <a:t>Ángel</a:t>
            </a:r>
            <a:r>
              <a:rPr lang="en-US" sz="1600" b="1" dirty="0">
                <a:solidFill>
                  <a:srgbClr val="FFFFFF"/>
                </a:solidFill>
              </a:rPr>
              <a:t> F. Ruiz-Guerrero, B.S.</a:t>
            </a:r>
            <a:endParaRPr lang="en-US" sz="1600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</a:rPr>
              <a:t>Pharmaceutical Sciences Ph.D. Student</a:t>
            </a:r>
          </a:p>
          <a:p>
            <a:pPr algn="ctr">
              <a:spcAft>
                <a:spcPts val="600"/>
              </a:spcAft>
            </a:pPr>
            <a:endParaRPr lang="en-PR" sz="800" dirty="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76B50A-5AF2-7648-9716-712C2540CE0B}"/>
              </a:ext>
            </a:extLst>
          </p:cNvPr>
          <p:cNvSpPr txBox="1"/>
          <p:nvPr/>
        </p:nvSpPr>
        <p:spPr>
          <a:xfrm>
            <a:off x="6386901" y="5483248"/>
            <a:ext cx="2832068" cy="74562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Marisol Figueroa, B.S in Chemistry </a:t>
            </a:r>
            <a:endParaRPr lang="en-PR" sz="800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21725B-1140-4448-84A6-001F56DC2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8348" r="1703" b="16887"/>
          <a:stretch/>
        </p:blipFill>
        <p:spPr>
          <a:xfrm>
            <a:off x="9509664" y="2400955"/>
            <a:ext cx="2529553" cy="28654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434A61-50B7-7B4E-9AE6-E0A42A444A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009" r="549" b="21245"/>
          <a:stretch/>
        </p:blipFill>
        <p:spPr>
          <a:xfrm>
            <a:off x="6355275" y="2411204"/>
            <a:ext cx="2863694" cy="282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70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00591AC6-8F52-764A-8ED4-1DE5DDE03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5723" b="18028"/>
          <a:stretch/>
        </p:blipFill>
        <p:spPr>
          <a:xfrm>
            <a:off x="-519307" y="0"/>
            <a:ext cx="12711307" cy="71501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6866D-3CE8-48D7-9A39-0852D674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7" y="21933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5300" b="1" dirty="0">
                <a:latin typeface="Century Gothic" panose="020B0502020202020204" pitchFamily="34" charset="0"/>
              </a:rPr>
              <a:t>Questions</a:t>
            </a:r>
            <a:r>
              <a:rPr lang="en-US" sz="6600" b="1" dirty="0">
                <a:latin typeface="Century Gothic" panose="020B0502020202020204" pitchFamily="34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E3D0A-7FF4-44D1-9C49-8D749C3E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0" tIns="45720" rIns="0" bIns="45720" rtlCol="0" anchor="ctr">
            <a:normAutofit/>
          </a:bodyPr>
          <a:lstStyle/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8525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wo Layers Are Better Than One for Efficient Solar Cells – Affordable, Thin  Film Solar Cells With 34% Efficiency">
            <a:extLst>
              <a:ext uri="{FF2B5EF4-FFF2-40B4-BE49-F238E27FC236}">
                <a16:creationId xmlns:a16="http://schemas.microsoft.com/office/drawing/2014/main" id="{5816B7F1-97AD-5342-9A87-CAFC8B705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-64594" y="-91856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B997A-F425-0F4B-8AC3-7706303DD56E}"/>
              </a:ext>
            </a:extLst>
          </p:cNvPr>
          <p:cNvSpPr txBox="1"/>
          <p:nvPr/>
        </p:nvSpPr>
        <p:spPr>
          <a:xfrm>
            <a:off x="652692" y="2326814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150" dirty="0">
                <a:latin typeface="Mangal" panose="02040503050203030202" pitchFamily="18" charset="0"/>
                <a:ea typeface="+mj-ea"/>
                <a:cs typeface="Mangal" panose="02040503050203030202" pitchFamily="18" charset="0"/>
              </a:rPr>
              <a:t>Main goals </a:t>
            </a:r>
          </a:p>
        </p:txBody>
      </p:sp>
      <p:cxnSp>
        <p:nvCxnSpPr>
          <p:cNvPr id="1029" name="Straight Connector 13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BCC4EE-6B7C-3849-92E3-EEEB4EADB6F6}"/>
              </a:ext>
            </a:extLst>
          </p:cNvPr>
          <p:cNvSpPr txBox="1"/>
          <p:nvPr/>
        </p:nvSpPr>
        <p:spPr>
          <a:xfrm>
            <a:off x="64594" y="3761434"/>
            <a:ext cx="5887984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457200" lvl="0" indent="-457200">
              <a:lnSpc>
                <a:spcPct val="90000"/>
              </a:lnSpc>
              <a:spcAft>
                <a:spcPts val="600"/>
              </a:spcAft>
              <a:buClr>
                <a:srgbClr val="E48312"/>
              </a:buClr>
              <a:buSzPct val="100000"/>
              <a:buFont typeface="Wingdings" pitchFamily="2" charset="2"/>
              <a:buChar char="v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Determine  the effect of template size on the photoconductive properties of 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Biotemplated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TiO</a:t>
            </a:r>
            <a:r>
              <a:rPr lang="en-US" sz="2800" b="1" baseline="-25000" dirty="0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particles.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E48312"/>
              </a:buClr>
              <a:buSzPct val="100000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 </a:t>
            </a: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Clr>
                <a:srgbClr val="E48312"/>
              </a:buClr>
              <a:buSzPct val="100000"/>
              <a:buFont typeface="Wingdings" pitchFamily="2" charset="2"/>
              <a:buChar char="v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Analyze the data of TiO</a:t>
            </a:r>
            <a:r>
              <a:rPr lang="en-US" sz="2800" b="1" baseline="-25000" dirty="0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samples obtained at the PIPOX beamline at</a:t>
            </a:r>
            <a:endParaRPr lang="en-PR" sz="2800" b="1" dirty="0">
              <a:solidFill>
                <a:schemeClr val="tx2">
                  <a:lumMod val="50000"/>
                </a:schemeClr>
              </a:solidFill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E48312"/>
              </a:buClr>
              <a:buSzPct val="100000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    CHESS on spring 2021.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E48312"/>
              </a:buClr>
              <a:buSzPct val="100000"/>
            </a:pPr>
            <a:endParaRPr lang="en-PR" sz="2800" b="1" dirty="0">
              <a:solidFill>
                <a:srgbClr val="000000">
                  <a:lumMod val="75000"/>
                  <a:lumOff val="25000"/>
                </a:srgbClr>
              </a:solidFill>
              <a:latin typeface="Century Gothic" panose="020B0502020202020204" pitchFamily="34" charset="0"/>
              <a:cs typeface="Times New Roman"/>
            </a:endParaRPr>
          </a:p>
          <a:p>
            <a:pPr marL="320040" lvl="0" indent="-457200">
              <a:lnSpc>
                <a:spcPct val="90000"/>
              </a:lnSpc>
              <a:spcAft>
                <a:spcPts val="600"/>
              </a:spcAft>
              <a:buClr>
                <a:srgbClr val="E48312"/>
              </a:buClr>
              <a:buSzPct val="100000"/>
              <a:buFont typeface="Wingdings" pitchFamily="2" charset="2"/>
              <a:buChar char="v"/>
            </a:pPr>
            <a:endParaRPr lang="en-US" sz="2800" dirty="0"/>
          </a:p>
          <a:p>
            <a:pPr marL="57150" indent="-285750">
              <a:lnSpc>
                <a:spcPct val="90000"/>
              </a:lnSpc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66632A-C553-9E4B-BC78-527C08038B67}"/>
              </a:ext>
            </a:extLst>
          </p:cNvPr>
          <p:cNvSpPr/>
          <p:nvPr/>
        </p:nvSpPr>
        <p:spPr>
          <a:xfrm>
            <a:off x="5357835" y="6211659"/>
            <a:ext cx="6834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PR" sz="900"/>
              <a:t>https://www.google.com/url?sa=i&amp;url=https%3A%2F%2Fscitechdaily.com%2Ftwo-layers-are-better-than-one-for-efficient-solar-cells-affordable-thin-film-solar-cells-with-34efficiency%2F&amp;psig=AOvVaw0uRCUW894mOeMjjAO5NviD&amp;ust=1627088510794000&amp;source=images&amp;cd=vfe&amp;ved=0CAsQjRxqFwoTCLCf1Jj_9_ECFQAAAAAdAAAAABAX</a:t>
            </a:r>
          </a:p>
        </p:txBody>
      </p:sp>
    </p:spTree>
    <p:extLst>
      <p:ext uri="{BB962C8B-B14F-4D97-AF65-F5344CB8AC3E}">
        <p14:creationId xmlns:p14="http://schemas.microsoft.com/office/powerpoint/2010/main" val="116225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AE4132C-A239-674D-9956-8BA56E1B2995}"/>
              </a:ext>
            </a:extLst>
          </p:cNvPr>
          <p:cNvSpPr txBox="1"/>
          <p:nvPr/>
        </p:nvSpPr>
        <p:spPr>
          <a:xfrm>
            <a:off x="221656" y="250542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R"/>
              <a:t> </a:t>
            </a:r>
          </a:p>
          <a:p>
            <a:endParaRPr lang="en-PR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36F1871-AA36-3A45-B360-8D5488FF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04" y="367565"/>
            <a:ext cx="4419174" cy="422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CC30A0-3311-9D4D-8B03-FC6B518B63DB}"/>
              </a:ext>
            </a:extLst>
          </p:cNvPr>
          <p:cNvSpPr/>
          <p:nvPr/>
        </p:nvSpPr>
        <p:spPr>
          <a:xfrm>
            <a:off x="8779171" y="450115"/>
            <a:ext cx="1562100" cy="405882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92E453-ED64-1246-8EFE-F9C288BC5CB1}"/>
              </a:ext>
            </a:extLst>
          </p:cNvPr>
          <p:cNvSpPr/>
          <p:nvPr/>
        </p:nvSpPr>
        <p:spPr>
          <a:xfrm>
            <a:off x="708086" y="658950"/>
            <a:ext cx="6032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Mangal" panose="02040503050203030202" pitchFamily="18" charset="0"/>
                <a:ea typeface="+mn-lt"/>
                <a:cs typeface="Mangal" panose="02040503050203030202" pitchFamily="18" charset="0"/>
              </a:rPr>
              <a:t>Dye Sensitized Solar Cell using TiO</a:t>
            </a:r>
            <a:r>
              <a:rPr lang="en-US" sz="3600" b="1" baseline="-25000" dirty="0">
                <a:solidFill>
                  <a:prstClr val="black"/>
                </a:solidFill>
                <a:latin typeface="Mangal" panose="02040503050203030202" pitchFamily="18" charset="0"/>
                <a:ea typeface="+mn-lt"/>
                <a:cs typeface="Mangal" panose="02040503050203030202" pitchFamily="18" charset="0"/>
              </a:rPr>
              <a:t>2</a:t>
            </a:r>
            <a:endParaRPr lang="en-US" sz="3600" b="1" dirty="0">
              <a:solidFill>
                <a:prstClr val="black"/>
              </a:solidFill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A495EEDA-1083-8E48-8A41-0178297A0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9" r="2994"/>
          <a:stretch/>
        </p:blipFill>
        <p:spPr>
          <a:xfrm>
            <a:off x="221655" y="1870942"/>
            <a:ext cx="6272605" cy="4615156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EA10AAEE-9EB6-B046-B08D-03E7275F6F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10642" r="1550" b="3701"/>
          <a:stretch/>
        </p:blipFill>
        <p:spPr>
          <a:xfrm>
            <a:off x="7150100" y="4731279"/>
            <a:ext cx="4820243" cy="18417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D1E113-A645-254E-AE79-D8FF7B9D1784}"/>
              </a:ext>
            </a:extLst>
          </p:cNvPr>
          <p:cNvSpPr/>
          <p:nvPr/>
        </p:nvSpPr>
        <p:spPr>
          <a:xfrm>
            <a:off x="6986252" y="6581001"/>
            <a:ext cx="54111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R" sz="600" dirty="0"/>
              <a:t>https://www.researchgate.net/profile/Yasmeen_Janzeer/publication/303315590/figure/fig3/AS:670033114066950@1536759751314/Crystal-structure-of-titanium-dioxide-phases-of-rutile-brookite-and-anatase-adapted.jpg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C0685C-B73C-2A44-AA87-C10804DEE206}"/>
              </a:ext>
            </a:extLst>
          </p:cNvPr>
          <p:cNvSpPr/>
          <p:nvPr/>
        </p:nvSpPr>
        <p:spPr>
          <a:xfrm>
            <a:off x="1126856" y="65963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PR" sz="1100" dirty="0"/>
              <a:t>https://www.gamry.com/application-notes/physechem/dssc-dye-sensitized-solar-cells/</a:t>
            </a:r>
          </a:p>
        </p:txBody>
      </p:sp>
    </p:spTree>
    <p:extLst>
      <p:ext uri="{BB962C8B-B14F-4D97-AF65-F5344CB8AC3E}">
        <p14:creationId xmlns:p14="http://schemas.microsoft.com/office/powerpoint/2010/main" val="410057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F34A9-88BA-4006-9377-91ACFC937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8728"/>
            <a:ext cx="6894576" cy="178308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800" b="1" spc="-150" dirty="0">
                <a:latin typeface="Mangal" panose="02040503050203030202" pitchFamily="18" charset="0"/>
                <a:cs typeface="Mangal" panose="02040503050203030202" pitchFamily="18" charset="0"/>
              </a:rPr>
              <a:t>The main benefits of improving the  synthesis of TiO</a:t>
            </a:r>
            <a:r>
              <a:rPr lang="en-US" sz="3800" b="1" spc="-150" baseline="-25000" dirty="0"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en-US" sz="3800" b="1" spc="-150" dirty="0"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br>
              <a:rPr lang="en-US" sz="3800" dirty="0">
                <a:latin typeface="Mangal" panose="02040503050203030202" pitchFamily="18" charset="0"/>
                <a:cs typeface="Mangal" panose="02040503050203030202" pitchFamily="18" charset="0"/>
              </a:rPr>
            </a:br>
            <a:endParaRPr lang="en-US" sz="3800" b="1" dirty="0"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  <p:sp>
        <p:nvSpPr>
          <p:cNvPr id="7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4403D-63E6-D04A-A389-1E6BA3E07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077" y="2375408"/>
            <a:ext cx="6894576" cy="3483864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endParaRPr lang="en-PR" sz="2200" dirty="0"/>
          </a:p>
          <a:p>
            <a:pPr marL="285750" indent="-285750">
              <a:buFont typeface="System Font Regular"/>
              <a:buChar char="❍"/>
            </a:pPr>
            <a:endParaRPr lang="en-PR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20F0502020204030204" pitchFamily="34" charset="0"/>
              <a:buChar char="v"/>
            </a:pPr>
            <a:r>
              <a:rPr lang="en-US" dirty="0" err="1">
                <a:latin typeface="Mangal" panose="02040503050203030202" pitchFamily="18" charset="0"/>
                <a:cs typeface="Mangal" panose="02040503050203030202" pitchFamily="18" charset="0"/>
              </a:rPr>
              <a:t>Photocorrosion</a:t>
            </a:r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 resistance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20F0502020204030204" pitchFamily="34" charset="0"/>
              <a:buChar char="v"/>
            </a:pPr>
            <a:endParaRPr lang="en-US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20F0502020204030204" pitchFamily="34" charset="0"/>
              <a:buChar char="v"/>
            </a:pPr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Low cost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20F0502020204030204" pitchFamily="34" charset="0"/>
              <a:buChar char="v"/>
            </a:pPr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Long lifespan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20F0502020204030204" pitchFamily="34" charset="0"/>
              <a:buChar char="v"/>
            </a:pPr>
            <a:endParaRPr lang="en-US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20F0502020204030204" pitchFamily="34" charset="0"/>
              <a:buChar char="v"/>
            </a:pPr>
            <a:r>
              <a:rPr lang="en-US" dirty="0">
                <a:latin typeface="Mangal" panose="02040503050203030202" pitchFamily="18" charset="0"/>
                <a:cs typeface="Mangal" panose="02040503050203030202" pitchFamily="18" charset="0"/>
              </a:rPr>
              <a:t>Excellent photocatalytic properties  </a:t>
            </a:r>
          </a:p>
        </p:txBody>
      </p:sp>
      <p:pic>
        <p:nvPicPr>
          <p:cNvPr id="5" name="Picture 4" descr="A picture containing indoor, pan, wood, area&#10;&#10;Description automatically generated">
            <a:extLst>
              <a:ext uri="{FF2B5EF4-FFF2-40B4-BE49-F238E27FC236}">
                <a16:creationId xmlns:a16="http://schemas.microsoft.com/office/drawing/2014/main" id="{FFEE4665-6559-A44E-9785-59C7B1F50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29970" y="462815"/>
            <a:ext cx="3048753" cy="553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100E3-2B18-1848-B13C-3442715EBDD9}"/>
              </a:ext>
            </a:extLst>
          </p:cNvPr>
          <p:cNvSpPr txBox="1"/>
          <p:nvPr/>
        </p:nvSpPr>
        <p:spPr>
          <a:xfrm>
            <a:off x="7929970" y="6023491"/>
            <a:ext cx="37777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R" sz="900">
                <a:hlinkClick r:id="rId4" tooltip="https://commons.wikimedia.org/wiki/File:Anatas.png"/>
              </a:rPr>
              <a:t>This Photo</a:t>
            </a:r>
            <a:r>
              <a:rPr lang="en-PR" sz="900"/>
              <a:t> by Unknown Author is licensed under </a:t>
            </a:r>
            <a:r>
              <a:rPr lang="en-PR" sz="900">
                <a:hlinkClick r:id="rId5" tooltip="https://creativecommons.org/licenses/by-sa/3.0/"/>
              </a:rPr>
              <a:t>CC BY-SA</a:t>
            </a:r>
            <a:endParaRPr lang="en-PR" sz="900"/>
          </a:p>
        </p:txBody>
      </p:sp>
    </p:spTree>
    <p:extLst>
      <p:ext uri="{BB962C8B-B14F-4D97-AF65-F5344CB8AC3E}">
        <p14:creationId xmlns:p14="http://schemas.microsoft.com/office/powerpoint/2010/main" val="157734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11CE4-E887-6D4C-B780-4B3CB767DF7E}"/>
              </a:ext>
            </a:extLst>
          </p:cNvPr>
          <p:cNvSpPr txBox="1"/>
          <p:nvPr/>
        </p:nvSpPr>
        <p:spPr>
          <a:xfrm>
            <a:off x="439242" y="661975"/>
            <a:ext cx="3663166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spc="-150" dirty="0">
                <a:solidFill>
                  <a:schemeClr val="tx1"/>
                </a:solidFill>
                <a:latin typeface="Mangal" panose="02040503050203030202" pitchFamily="18" charset="0"/>
                <a:ea typeface="+mj-ea"/>
                <a:cs typeface="Mangal" panose="02040503050203030202" pitchFamily="18" charset="0"/>
              </a:rPr>
              <a:t>Using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spc="-150" dirty="0">
                <a:solidFill>
                  <a:schemeClr val="tx1"/>
                </a:solidFill>
                <a:latin typeface="Mangal" panose="02040503050203030202" pitchFamily="18" charset="0"/>
                <a:ea typeface="+mj-ea"/>
                <a:cs typeface="Mangal" panose="02040503050203030202" pitchFamily="18" charset="0"/>
              </a:rPr>
              <a:t>oregano leaves as 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150" dirty="0" err="1">
                <a:latin typeface="Mangal" panose="02040503050203030202" pitchFamily="18" charset="0"/>
                <a:ea typeface="+mj-ea"/>
                <a:cs typeface="Mangal" panose="02040503050203030202" pitchFamily="18" charset="0"/>
              </a:rPr>
              <a:t>b</a:t>
            </a:r>
            <a:r>
              <a:rPr lang="en-US" sz="4000" b="1" kern="1200" spc="-150" dirty="0" err="1">
                <a:solidFill>
                  <a:schemeClr val="tx1"/>
                </a:solidFill>
                <a:latin typeface="Mangal" panose="02040503050203030202" pitchFamily="18" charset="0"/>
                <a:ea typeface="+mj-ea"/>
                <a:cs typeface="Mangal" panose="02040503050203030202" pitchFamily="18" charset="0"/>
              </a:rPr>
              <a:t>iotemplated</a:t>
            </a:r>
            <a:r>
              <a:rPr lang="en-US" sz="4000" b="1" kern="1200" spc="-150" dirty="0">
                <a:solidFill>
                  <a:schemeClr val="tx1"/>
                </a:solidFill>
                <a:latin typeface="Mangal" panose="02040503050203030202" pitchFamily="18" charset="0"/>
                <a:ea typeface="+mj-ea"/>
                <a:cs typeface="Mangal" panose="02040503050203030202" pitchFamily="18" charset="0"/>
              </a:rPr>
              <a:t> material</a:t>
            </a:r>
            <a:endParaRPr lang="en-US" sz="4000" kern="1200" spc="-150" dirty="0">
              <a:solidFill>
                <a:schemeClr val="tx1"/>
              </a:solidFill>
              <a:latin typeface="Mangal" panose="02040503050203030202" pitchFamily="18" charset="0"/>
              <a:ea typeface="+mj-ea"/>
              <a:cs typeface="Mangal" panose="02040503050203030202" pitchFamily="18" charset="0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EE9983-F2EF-544F-8687-B26CE5996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3" t="43214" r="-1000" b="2300"/>
          <a:stretch/>
        </p:blipFill>
        <p:spPr>
          <a:xfrm>
            <a:off x="4148086" y="2194545"/>
            <a:ext cx="8043914" cy="18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79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7" descr="A green plant with leaves&#10;&#10;Description automatically generated with low confidence">
            <a:extLst>
              <a:ext uri="{FF2B5EF4-FFF2-40B4-BE49-F238E27FC236}">
                <a16:creationId xmlns:a16="http://schemas.microsoft.com/office/drawing/2014/main" id="{DEC87240-E1C3-4946-BFBC-24D6B84A4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7" b="6237"/>
          <a:stretch/>
        </p:blipFill>
        <p:spPr>
          <a:xfrm>
            <a:off x="0" y="289149"/>
            <a:ext cx="12192018" cy="6858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DC1D6-79D7-214F-89A9-83CF237AA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7" y="1994385"/>
            <a:ext cx="4204137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Mangal" panose="02040503050203030202" pitchFamily="18" charset="0"/>
                <a:cs typeface="Mangal" panose="02040503050203030202" pitchFamily="18" charset="0"/>
              </a:rPr>
              <a:t>Why we choose to use oregano leaves as a </a:t>
            </a:r>
            <a:r>
              <a:rPr lang="en-US" sz="3200" b="1" dirty="0" err="1">
                <a:latin typeface="Mangal" panose="02040503050203030202" pitchFamily="18" charset="0"/>
                <a:cs typeface="Mangal" panose="02040503050203030202" pitchFamily="18" charset="0"/>
              </a:rPr>
              <a:t>biotemplate</a:t>
            </a:r>
            <a:r>
              <a:rPr lang="en-US" sz="3200" b="1" dirty="0">
                <a:latin typeface="Mangal" panose="02040503050203030202" pitchFamily="18" charset="0"/>
                <a:cs typeface="Mangal" panose="02040503050203030202" pitchFamily="18" charset="0"/>
              </a:rPr>
              <a:t>? </a:t>
            </a:r>
            <a:endParaRPr lang="en-PR" sz="3200" b="1" dirty="0"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DC79A7-F09E-44B1-B6F1-EC0E21518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629" y="3429000"/>
            <a:ext cx="4757684" cy="2653019"/>
          </a:xfrm>
        </p:spPr>
        <p:txBody>
          <a:bodyPr anchor="ctr">
            <a:normAutofit/>
          </a:bodyPr>
          <a:lstStyle/>
          <a:p>
            <a:pPr lvl="0">
              <a:buFont typeface="Wingdings" pitchFamily="2" charset="2"/>
              <a:buChar char="v"/>
            </a:pPr>
            <a:r>
              <a:rPr lang="en-US" sz="2000" dirty="0">
                <a:solidFill>
                  <a:prstClr val="black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Cost effective</a:t>
            </a:r>
          </a:p>
          <a:p>
            <a:pPr>
              <a:buFont typeface="Wingdings" pitchFamily="2" charset="2"/>
              <a:buChar char="v"/>
            </a:pPr>
            <a:endParaRPr lang="en-US" sz="2000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dirty="0">
                <a:latin typeface="Mangal" panose="02040503050203030202" pitchFamily="18" charset="0"/>
                <a:cs typeface="Mangal" panose="02040503050203030202" pitchFamily="18" charset="0"/>
              </a:rPr>
              <a:t>Ecofriendly </a:t>
            </a:r>
          </a:p>
          <a:p>
            <a:pPr>
              <a:buFont typeface="Wingdings" pitchFamily="2" charset="2"/>
              <a:buChar char="v"/>
            </a:pPr>
            <a:endParaRPr lang="en-US" sz="2000" dirty="0">
              <a:latin typeface="Mangal" panose="02040503050203030202" pitchFamily="18" charset="0"/>
              <a:cs typeface="Mangal" panose="02040503050203030202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dirty="0">
                <a:latin typeface="Mangal" panose="02040503050203030202" pitchFamily="18" charset="0"/>
                <a:cs typeface="Mangal" panose="02040503050203030202" pitchFamily="18" charset="0"/>
              </a:rPr>
              <a:t>Easy to remove with temperature</a:t>
            </a:r>
          </a:p>
          <a:p>
            <a:pPr>
              <a:buFont typeface="Wingdings" pitchFamily="2" charset="2"/>
              <a:buChar char="v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208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032C76-D866-A74F-96EF-BBB5441771F7}"/>
              </a:ext>
            </a:extLst>
          </p:cNvPr>
          <p:cNvSpPr/>
          <p:nvPr/>
        </p:nvSpPr>
        <p:spPr>
          <a:xfrm>
            <a:off x="1182941" y="489856"/>
            <a:ext cx="9789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b="1" dirty="0">
                <a:solidFill>
                  <a:srgbClr val="000000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Assemble of Dye Sensitized Solar Cell Model 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ACD5E49-E6DD-754D-ADE2-F8631D3B7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4"/>
          <a:stretch/>
        </p:blipFill>
        <p:spPr>
          <a:xfrm>
            <a:off x="597529" y="1074631"/>
            <a:ext cx="11217122" cy="5783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0B39EB-F457-094E-A12B-5DE11EB5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2549033"/>
            <a:ext cx="609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91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, old, picture frame&#10;&#10;Description automatically generated">
            <a:extLst>
              <a:ext uri="{FF2B5EF4-FFF2-40B4-BE49-F238E27FC236}">
                <a16:creationId xmlns:a16="http://schemas.microsoft.com/office/drawing/2014/main" id="{1CA07CE5-AB25-1F42-B5A6-521738046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46" y="2167888"/>
            <a:ext cx="2079848" cy="1688189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12DFE7A-D1E7-9F41-A30D-63D2F0610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74" b="10033"/>
          <a:stretch/>
        </p:blipFill>
        <p:spPr>
          <a:xfrm>
            <a:off x="3578581" y="2321192"/>
            <a:ext cx="2305949" cy="149490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DF038D5-33D0-4849-9795-D337C0B35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4" b="11064"/>
          <a:stretch/>
        </p:blipFill>
        <p:spPr>
          <a:xfrm>
            <a:off x="6644834" y="2251388"/>
            <a:ext cx="2305948" cy="156471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1650A87-1FC6-BE4D-8430-F3B0D7E52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79"/>
          <a:stretch/>
        </p:blipFill>
        <p:spPr>
          <a:xfrm>
            <a:off x="330335" y="4892098"/>
            <a:ext cx="2405914" cy="1584433"/>
          </a:xfrm>
          <a:prstGeom prst="rect">
            <a:avLst/>
          </a:prstGeom>
        </p:spPr>
      </p:pic>
      <p:pic>
        <p:nvPicPr>
          <p:cNvPr id="11" name="Picture 10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E5983F21-9788-D344-BA8E-765101AF23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97" b="9089"/>
          <a:stretch/>
        </p:blipFill>
        <p:spPr>
          <a:xfrm>
            <a:off x="3589148" y="4950470"/>
            <a:ext cx="2405914" cy="1526061"/>
          </a:xfrm>
          <a:prstGeom prst="rect">
            <a:avLst/>
          </a:prstGeom>
        </p:spPr>
      </p:pic>
      <p:pic>
        <p:nvPicPr>
          <p:cNvPr id="13" name="Picture 12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9CF06D05-609F-6F4C-9929-5A459DCE7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2535" y="4733754"/>
            <a:ext cx="2385740" cy="1819374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EFC8A9D4-C86A-A54F-BAB1-056B935F86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55" t="4563" r="8055" b="57341"/>
          <a:stretch/>
        </p:blipFill>
        <p:spPr>
          <a:xfrm>
            <a:off x="2366405" y="710709"/>
            <a:ext cx="4851403" cy="1497539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B315AF30-467A-BD46-968B-FD2C276FD5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9573" y="801177"/>
            <a:ext cx="2971649" cy="1407071"/>
          </a:xfrm>
          <a:prstGeom prst="rect">
            <a:avLst/>
          </a:prstGeom>
        </p:spPr>
      </p:pic>
      <p:pic>
        <p:nvPicPr>
          <p:cNvPr id="21" name="Picture 20" descr="A picture containing text, picture frame, square, stone&#10;&#10;Description automatically generated">
            <a:extLst>
              <a:ext uri="{FF2B5EF4-FFF2-40B4-BE49-F238E27FC236}">
                <a16:creationId xmlns:a16="http://schemas.microsoft.com/office/drawing/2014/main" id="{193779BF-E543-B74A-88D1-8C53F55E27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5"/>
          <a:stretch/>
        </p:blipFill>
        <p:spPr>
          <a:xfrm rot="220809">
            <a:off x="9822732" y="2232939"/>
            <a:ext cx="2050155" cy="18314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EE6F29-A22B-C042-88A4-D943D9D55716}"/>
              </a:ext>
            </a:extLst>
          </p:cNvPr>
          <p:cNvSpPr txBox="1"/>
          <p:nvPr/>
        </p:nvSpPr>
        <p:spPr>
          <a:xfrm>
            <a:off x="2366405" y="153202"/>
            <a:ext cx="6779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R" sz="3600" b="1" dirty="0">
                <a:latin typeface="Mangal" panose="02040503050203030202" pitchFamily="18" charset="0"/>
                <a:cs typeface="Mangal" panose="02040503050203030202" pitchFamily="18" charset="0"/>
              </a:rPr>
              <a:t>The evolution of the slurry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571403-5A72-B84F-9A7F-4FD7BEAB75C0}"/>
              </a:ext>
            </a:extLst>
          </p:cNvPr>
          <p:cNvSpPr/>
          <p:nvPr/>
        </p:nvSpPr>
        <p:spPr>
          <a:xfrm>
            <a:off x="985140" y="3791105"/>
            <a:ext cx="1235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R" dirty="0"/>
              <a:t>Fir</a:t>
            </a:r>
            <a:r>
              <a:rPr lang="en-US" dirty="0" err="1"/>
              <a:t>st</a:t>
            </a:r>
            <a:r>
              <a:rPr lang="en-PR" dirty="0"/>
              <a:t> Slurry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4A25B5-50EC-7945-ACBF-F091E47620C7}"/>
              </a:ext>
            </a:extLst>
          </p:cNvPr>
          <p:cNvSpPr/>
          <p:nvPr/>
        </p:nvSpPr>
        <p:spPr>
          <a:xfrm>
            <a:off x="3973533" y="3816100"/>
            <a:ext cx="1746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R" dirty="0"/>
              <a:t>Sencond  Slurry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5F99CC-29EA-BB48-B1AE-051416FF861C}"/>
              </a:ext>
            </a:extLst>
          </p:cNvPr>
          <p:cNvSpPr/>
          <p:nvPr/>
        </p:nvSpPr>
        <p:spPr>
          <a:xfrm>
            <a:off x="7215169" y="3792227"/>
            <a:ext cx="1375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R" dirty="0"/>
              <a:t>Third Slurry 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4353F8-0DE7-3B4D-97E8-3A40149C9265}"/>
              </a:ext>
            </a:extLst>
          </p:cNvPr>
          <p:cNvSpPr/>
          <p:nvPr/>
        </p:nvSpPr>
        <p:spPr>
          <a:xfrm>
            <a:off x="1091675" y="6488668"/>
            <a:ext cx="1022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R" dirty="0"/>
              <a:t>Slurry  A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5AD6A7-898F-D04D-BABE-C97F18D88A44}"/>
              </a:ext>
            </a:extLst>
          </p:cNvPr>
          <p:cNvSpPr/>
          <p:nvPr/>
        </p:nvSpPr>
        <p:spPr>
          <a:xfrm>
            <a:off x="4339658" y="6488668"/>
            <a:ext cx="101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R" dirty="0"/>
              <a:t>Slurry  B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CB9A4B-9E21-7F48-BBEC-3A4BE689EC54}"/>
              </a:ext>
            </a:extLst>
          </p:cNvPr>
          <p:cNvSpPr/>
          <p:nvPr/>
        </p:nvSpPr>
        <p:spPr>
          <a:xfrm>
            <a:off x="7462309" y="6476531"/>
            <a:ext cx="96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R" dirty="0"/>
              <a:t>Slurry  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918E9B0-402D-6F48-8217-326A776F7447}"/>
              </a:ext>
            </a:extLst>
          </p:cNvPr>
          <p:cNvCxnSpPr>
            <a:cxnSpLocks/>
          </p:cNvCxnSpPr>
          <p:nvPr/>
        </p:nvCxnSpPr>
        <p:spPr>
          <a:xfrm flipH="1">
            <a:off x="2776305" y="4160437"/>
            <a:ext cx="748308" cy="6643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BDF1D67-A8A1-E948-B59F-8C0656A5D8E8}"/>
              </a:ext>
            </a:extLst>
          </p:cNvPr>
          <p:cNvCxnSpPr>
            <a:cxnSpLocks/>
          </p:cNvCxnSpPr>
          <p:nvPr/>
        </p:nvCxnSpPr>
        <p:spPr>
          <a:xfrm>
            <a:off x="6065918" y="4128254"/>
            <a:ext cx="738763" cy="7285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E1F5564-84D7-1046-A15A-92A85DEDE362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846946" y="4185432"/>
            <a:ext cx="8306" cy="6713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E52157AD-9422-284B-A957-F09EF6850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868197" y="2167888"/>
            <a:ext cx="1959223" cy="1959223"/>
          </a:xfrm>
          <a:prstGeom prst="rect">
            <a:avLst/>
          </a:prstGeom>
        </p:spPr>
      </p:pic>
      <p:pic>
        <p:nvPicPr>
          <p:cNvPr id="4" name="Picture 3" descr="A picture containing text, building, outdoor, binding&#10;&#10;Description automatically generated">
            <a:extLst>
              <a:ext uri="{FF2B5EF4-FFF2-40B4-BE49-F238E27FC236}">
                <a16:creationId xmlns:a16="http://schemas.microsoft.com/office/drawing/2014/main" id="{B511F33A-2042-1B4D-B862-F6661E12D7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69018" y="4856763"/>
            <a:ext cx="2060530" cy="16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9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B6AD7-D3E0-8242-BAD9-CEF72F4DC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4981" y="1443358"/>
            <a:ext cx="3526496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5F736F-9218-0B4B-AD9D-1FC9871DCB26}"/>
              </a:ext>
            </a:extLst>
          </p:cNvPr>
          <p:cNvSpPr txBox="1"/>
          <p:nvPr/>
        </p:nvSpPr>
        <p:spPr>
          <a:xfrm>
            <a:off x="3799268" y="681037"/>
            <a:ext cx="3397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R" sz="3600" b="1" dirty="0">
                <a:latin typeface="Mangal" panose="02040503050203030202" pitchFamily="18" charset="0"/>
                <a:cs typeface="Mangal" panose="02040503050203030202" pitchFamily="18" charset="0"/>
              </a:rPr>
              <a:t>DDSC model 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24AAA27-7A52-AA41-999C-0165B5B7B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9" r="2994"/>
          <a:stretch/>
        </p:blipFill>
        <p:spPr>
          <a:xfrm>
            <a:off x="1158563" y="2146864"/>
            <a:ext cx="4937437" cy="36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03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3657</TotalTime>
  <Words>372</Words>
  <Application>Microsoft Macintosh PowerPoint</Application>
  <PresentationFormat>Widescreen</PresentationFormat>
  <Paragraphs>73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Mangal</vt:lpstr>
      <vt:lpstr>Palatino Linotype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The main benefits of improving the  synthesis of TiO2  </vt:lpstr>
      <vt:lpstr>PowerPoint Presentation</vt:lpstr>
      <vt:lpstr>Why we choose to use oregano leaves as a biotemplate?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SANTIAGO ZAMBRANA</dc:creator>
  <cp:lastModifiedBy>NICOLE SANTIAGO ZAMBRANA</cp:lastModifiedBy>
  <cp:revision>41</cp:revision>
  <cp:lastPrinted>2021-07-24T19:40:35Z</cp:lastPrinted>
  <dcterms:created xsi:type="dcterms:W3CDTF">2021-07-22T02:40:57Z</dcterms:created>
  <dcterms:modified xsi:type="dcterms:W3CDTF">2021-07-27T03:56:35Z</dcterms:modified>
</cp:coreProperties>
</file>