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76" r:id="rId3"/>
    <p:sldId id="266" r:id="rId4"/>
    <p:sldId id="257" r:id="rId5"/>
    <p:sldId id="264" r:id="rId6"/>
    <p:sldId id="263" r:id="rId7"/>
    <p:sldId id="265" r:id="rId8"/>
    <p:sldId id="267" r:id="rId9"/>
    <p:sldId id="268" r:id="rId10"/>
    <p:sldId id="269" r:id="rId11"/>
    <p:sldId id="260" r:id="rId12"/>
    <p:sldId id="261" r:id="rId13"/>
    <p:sldId id="258" r:id="rId14"/>
    <p:sldId id="262" r:id="rId15"/>
    <p:sldId id="259" r:id="rId16"/>
    <p:sldId id="270" r:id="rId17"/>
    <p:sldId id="273" r:id="rId18"/>
    <p:sldId id="271" r:id="rId19"/>
    <p:sldId id="272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B4B"/>
    <a:srgbClr val="F5B60F"/>
    <a:srgbClr val="CD990F"/>
    <a:srgbClr val="C18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1" autoAdjust="0"/>
    <p:restoredTop sz="94666"/>
  </p:normalViewPr>
  <p:slideViewPr>
    <p:cSldViewPr snapToGrid="0" snapToObjects="1">
      <p:cViewPr>
        <p:scale>
          <a:sx n="90" d="100"/>
          <a:sy n="90" d="100"/>
        </p:scale>
        <p:origin x="8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" y="28823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504" y="2318160"/>
            <a:ext cx="7712736" cy="2268045"/>
          </a:xfrm>
          <a:noFill/>
          <a:ln>
            <a:noFill/>
          </a:ln>
        </p:spPr>
        <p:txBody>
          <a:bodyPr/>
          <a:lstStyle>
            <a:lvl1pPr algn="ctr">
              <a:defRPr sz="6000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363894" y="1550784"/>
            <a:ext cx="8416212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302" y="458244"/>
            <a:ext cx="629131" cy="625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394" y="348636"/>
            <a:ext cx="5907413" cy="93155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E6FDB-7EB8-4BA0-A822-5D47205E8AC0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07627"/>
            <a:ext cx="2286000" cy="57217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6705600" cy="572177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D9FE9-4A6C-46CC-97EA-4A62FD73989C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189653"/>
            <a:ext cx="776224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89"/>
            <a:ext cx="9144000" cy="25620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F7AA9-EBAC-4322-A490-AF9FEEFA105A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82634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5"/>
            <a:ext cx="4495800" cy="563202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21175"/>
            <a:ext cx="4495800" cy="563202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D9B8C-2BFD-418A-BB1B-B0B6D3F7A16D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800" baseline="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D08E7-A1F0-4BEF-9E2B-3C80AEE6FA0F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4495800" cy="56049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48267"/>
            <a:ext cx="4495800" cy="56049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84BF3-CBC4-4FAE-B4EA-317E469838F7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1395"/>
            <a:ext cx="4040188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61743"/>
            <a:ext cx="4040188" cy="4939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511395"/>
            <a:ext cx="4041775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461743"/>
            <a:ext cx="4041775" cy="4939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D36BD-7BAE-4282-82E8-C0DDE2223DD7}" type="datetime1">
              <a:rPr lang="en-US" smtClean="0"/>
              <a:t>10/13/2022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A0962-6ECD-46E1-9EC0-43E35C150482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3F1A56-F887-4D8D-9AF3-1DF53CAF4366}" type="datetime1">
              <a:rPr lang="en-US" smtClean="0"/>
              <a:t>10/13/2022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80536"/>
            <a:ext cx="3008313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80534"/>
            <a:ext cx="5111750" cy="558218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7165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736A9-2CCC-4301-B6F9-D113D2644AA0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94081"/>
            <a:ext cx="5486400" cy="383349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A3134-80A0-4A8C-B782-76BD6E1F8B0F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5"/>
            <a:ext cx="9144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fld id="{539E480F-40F3-453C-AB0F-E840AC9EF539}" type="datetime1">
              <a:rPr lang="en-US" smtClean="0"/>
              <a:t>10/13/2022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160176" y="873448"/>
            <a:ext cx="8823648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45102" y="75683"/>
            <a:ext cx="734681" cy="713342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81" y="160184"/>
            <a:ext cx="609393" cy="6058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ln>
            <a:noFill/>
          </a:ln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ln>
            <a:noFill/>
          </a:ln>
          <a:solidFill>
            <a:schemeClr val="tx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ln>
            <a:noFill/>
          </a:ln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6/1.4976527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png"/><Relationship Id="rId21" Type="http://schemas.openxmlformats.org/officeDocument/2006/relationships/hyperlink" Target="https://www.paradim.org/" TargetMode="External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hyperlink" Target="https://cbb.cornell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g"/><Relationship Id="rId19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ip.scitation.org/doi/abs/10.1063/5.005318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093" y="4726948"/>
            <a:ext cx="7712736" cy="2171510"/>
          </a:xfrm>
        </p:spPr>
        <p:txBody>
          <a:bodyPr/>
          <a:lstStyle/>
          <a:p>
            <a:pPr algn="r"/>
            <a:r>
              <a:rPr lang="en-US" sz="2000" dirty="0"/>
              <a:t>Elena Echeverria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Accelerator Physics Journal Club</a:t>
            </a:r>
            <a:br>
              <a:rPr lang="en-US" sz="2000" dirty="0"/>
            </a:br>
            <a:r>
              <a:rPr lang="en-US" sz="2000" dirty="0"/>
              <a:t>October 20/2022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8A108C1-8B2F-4E80-AFD1-568CEB591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" y="3323257"/>
            <a:ext cx="8961120" cy="14036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" y="1894394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spc="635" dirty="0">
                <a:solidFill>
                  <a:srgbClr val="AB1E23"/>
                </a:solidFill>
                <a:latin typeface="+mj-lt"/>
                <a:cs typeface="Times New Roman" panose="02020603050405020304" pitchFamily="18" charset="0"/>
              </a:rPr>
              <a:t>PHOEBE</a:t>
            </a:r>
          </a:p>
          <a:p>
            <a:pPr algn="ctr"/>
            <a:r>
              <a:rPr lang="en-US" sz="3000" b="1" spc="635" dirty="0">
                <a:solidFill>
                  <a:srgbClr val="AB1E23"/>
                </a:solidFill>
                <a:latin typeface="+mj-lt"/>
                <a:cs typeface="Times New Roman" panose="02020603050405020304" pitchFamily="18" charset="0"/>
              </a:rPr>
              <a:t>Current status and future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08" y="5140148"/>
            <a:ext cx="138399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Results: Epitaxial Cs3Sb Growth!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/>
          </a:p>
        </p:txBody>
      </p:sp>
      <p:pic>
        <p:nvPicPr>
          <p:cNvPr id="7" name="Immagine 3" descr="Immagine che contiene sfocatura&#10;&#10;Descrizione generata automaticamente">
            <a:extLst>
              <a:ext uri="{FF2B5EF4-FFF2-40B4-BE49-F238E27FC236}">
                <a16:creationId xmlns:a16="http://schemas.microsoft.com/office/drawing/2014/main" id="{6550C49D-462A-4788-A349-8936D9F95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35" y="1006694"/>
            <a:ext cx="3124310" cy="1707416"/>
          </a:xfrm>
          <a:prstGeom prst="rect">
            <a:avLst/>
          </a:prstGeom>
        </p:spPr>
      </p:pic>
      <p:pic>
        <p:nvPicPr>
          <p:cNvPr id="8" name="Immagine 5" descr="Immagine che contiene sfocatura&#10;&#10;Descrizione generata automaticamente">
            <a:extLst>
              <a:ext uri="{FF2B5EF4-FFF2-40B4-BE49-F238E27FC236}">
                <a16:creationId xmlns:a16="http://schemas.microsoft.com/office/drawing/2014/main" id="{2C474896-19E7-4A2A-830A-D6224D42C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07" y="1015752"/>
            <a:ext cx="3124310" cy="1707416"/>
          </a:xfrm>
          <a:prstGeom prst="rect">
            <a:avLst/>
          </a:prstGeom>
        </p:spPr>
      </p:pic>
      <p:pic>
        <p:nvPicPr>
          <p:cNvPr id="9" name="Immagine 7" descr="Immagine che contiene sfocatura&#10;&#10;Descrizione generata automaticamente">
            <a:extLst>
              <a:ext uri="{FF2B5EF4-FFF2-40B4-BE49-F238E27FC236}">
                <a16:creationId xmlns:a16="http://schemas.microsoft.com/office/drawing/2014/main" id="{F6D13253-344D-4620-960C-C68BF9210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35" y="2800367"/>
            <a:ext cx="3124310" cy="1707416"/>
          </a:xfrm>
          <a:prstGeom prst="rect">
            <a:avLst/>
          </a:prstGeom>
        </p:spPr>
      </p:pic>
      <p:pic>
        <p:nvPicPr>
          <p:cNvPr id="10" name="Immagine 9" descr="Immagine che contiene sfocatura&#10;&#10;Descrizione generata automaticamente">
            <a:extLst>
              <a:ext uri="{FF2B5EF4-FFF2-40B4-BE49-F238E27FC236}">
                <a16:creationId xmlns:a16="http://schemas.microsoft.com/office/drawing/2014/main" id="{AF629006-8617-43A6-88B8-A49A570D8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06" y="2800367"/>
            <a:ext cx="3140797" cy="171642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C4D49C-4B36-4EAB-90C4-9122A21AEA6C}"/>
              </a:ext>
            </a:extLst>
          </p:cNvPr>
          <p:cNvSpPr txBox="1"/>
          <p:nvPr/>
        </p:nvSpPr>
        <p:spPr>
          <a:xfrm>
            <a:off x="3472355" y="231559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SiC</a:t>
            </a:r>
            <a:r>
              <a:rPr lang="it-IT" b="1" dirty="0"/>
              <a:t> [10]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0FE5955-BE4E-4267-96DE-0DC7258262DE}"/>
              </a:ext>
            </a:extLst>
          </p:cNvPr>
          <p:cNvSpPr txBox="1"/>
          <p:nvPr/>
        </p:nvSpPr>
        <p:spPr>
          <a:xfrm>
            <a:off x="3195733" y="410471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Cs</a:t>
            </a:r>
            <a:r>
              <a:rPr lang="it-IT" b="1" baseline="-25000" dirty="0"/>
              <a:t>3</a:t>
            </a:r>
            <a:r>
              <a:rPr lang="it-IT" b="1" dirty="0"/>
              <a:t>Sb [10]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06D47F-C022-47E8-90C7-9124FB5887ED}"/>
              </a:ext>
            </a:extLst>
          </p:cNvPr>
          <p:cNvSpPr txBox="1"/>
          <p:nvPr/>
        </p:nvSpPr>
        <p:spPr>
          <a:xfrm>
            <a:off x="6409306" y="4094982"/>
            <a:ext cx="132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Cs</a:t>
            </a:r>
            <a:r>
              <a:rPr lang="it-IT" b="1" baseline="-25000" dirty="0"/>
              <a:t>3</a:t>
            </a:r>
            <a:r>
              <a:rPr lang="it-IT" b="1" dirty="0"/>
              <a:t>Sb [11]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81E2BA5-6DE3-4997-96D8-7AEABEB663BA}"/>
              </a:ext>
            </a:extLst>
          </p:cNvPr>
          <p:cNvSpPr txBox="1"/>
          <p:nvPr/>
        </p:nvSpPr>
        <p:spPr>
          <a:xfrm>
            <a:off x="6710542" y="2315594"/>
            <a:ext cx="103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SiC</a:t>
            </a:r>
            <a:r>
              <a:rPr lang="it-IT" b="1" dirty="0"/>
              <a:t> [11]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57AAFE6-0302-4209-BDDE-F45A9A3EE8A4}"/>
              </a:ext>
            </a:extLst>
          </p:cNvPr>
          <p:cNvSpPr txBox="1"/>
          <p:nvPr/>
        </p:nvSpPr>
        <p:spPr>
          <a:xfrm>
            <a:off x="2573665" y="451679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Φ</a:t>
            </a:r>
            <a:r>
              <a:rPr lang="it-IT" dirty="0"/>
              <a:t>=0°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93B8F0F-B7DB-4668-972B-1E65FB359049}"/>
              </a:ext>
            </a:extLst>
          </p:cNvPr>
          <p:cNvSpPr txBox="1"/>
          <p:nvPr/>
        </p:nvSpPr>
        <p:spPr>
          <a:xfrm>
            <a:off x="5714462" y="4507783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Φ</a:t>
            </a:r>
            <a:r>
              <a:rPr lang="it-IT" dirty="0"/>
              <a:t>=45°</a:t>
            </a:r>
          </a:p>
        </p:txBody>
      </p: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2275283E-ADEC-4249-86CF-7EE6DC646343}"/>
              </a:ext>
            </a:extLst>
          </p:cNvPr>
          <p:cNvGrpSpPr/>
          <p:nvPr/>
        </p:nvGrpSpPr>
        <p:grpSpPr>
          <a:xfrm>
            <a:off x="2327897" y="4969545"/>
            <a:ext cx="1216413" cy="1234073"/>
            <a:chOff x="8474673" y="3508916"/>
            <a:chExt cx="2141034" cy="2096559"/>
          </a:xfrm>
        </p:grpSpPr>
        <p:grpSp>
          <p:nvGrpSpPr>
            <p:cNvPr id="18" name="Group 14">
              <a:extLst>
                <a:ext uri="{FF2B5EF4-FFF2-40B4-BE49-F238E27FC236}">
                  <a16:creationId xmlns:a16="http://schemas.microsoft.com/office/drawing/2014/main" id="{3650C587-1F4C-4185-811E-08124F30DA4B}"/>
                </a:ext>
              </a:extLst>
            </p:cNvPr>
            <p:cNvGrpSpPr/>
            <p:nvPr/>
          </p:nvGrpSpPr>
          <p:grpSpPr>
            <a:xfrm>
              <a:off x="8474673" y="3508916"/>
              <a:ext cx="2141034" cy="2096559"/>
              <a:chOff x="8113530" y="4499461"/>
              <a:chExt cx="2492291" cy="2440520"/>
            </a:xfrm>
          </p:grpSpPr>
          <p:grpSp>
            <p:nvGrpSpPr>
              <p:cNvPr id="32" name="Group 15">
                <a:extLst>
                  <a:ext uri="{FF2B5EF4-FFF2-40B4-BE49-F238E27FC236}">
                    <a16:creationId xmlns:a16="http://schemas.microsoft.com/office/drawing/2014/main" id="{DF301236-F7B6-4EA9-BFB8-95B9720719DE}"/>
                  </a:ext>
                </a:extLst>
              </p:cNvPr>
              <p:cNvGrpSpPr/>
              <p:nvPr/>
            </p:nvGrpSpPr>
            <p:grpSpPr>
              <a:xfrm>
                <a:off x="8159078" y="4537475"/>
                <a:ext cx="2299027" cy="2336440"/>
                <a:chOff x="8159078" y="4537475"/>
                <a:chExt cx="2299027" cy="2336440"/>
              </a:xfrm>
            </p:grpSpPr>
            <p:grpSp>
              <p:nvGrpSpPr>
                <p:cNvPr id="34" name="Group 17">
                  <a:extLst>
                    <a:ext uri="{FF2B5EF4-FFF2-40B4-BE49-F238E27FC236}">
                      <a16:creationId xmlns:a16="http://schemas.microsoft.com/office/drawing/2014/main" id="{FA3FA9E5-B2F0-404A-A03A-23C7268B4384}"/>
                    </a:ext>
                  </a:extLst>
                </p:cNvPr>
                <p:cNvGrpSpPr/>
                <p:nvPr/>
              </p:nvGrpSpPr>
              <p:grpSpPr>
                <a:xfrm>
                  <a:off x="8159078" y="4537475"/>
                  <a:ext cx="2299027" cy="1206585"/>
                  <a:chOff x="8159078" y="4537475"/>
                  <a:chExt cx="3045430" cy="1598316"/>
                </a:xfrm>
              </p:grpSpPr>
              <p:grpSp>
                <p:nvGrpSpPr>
                  <p:cNvPr id="118" name="Group 101">
                    <a:extLst>
                      <a:ext uri="{FF2B5EF4-FFF2-40B4-BE49-F238E27FC236}">
                        <a16:creationId xmlns:a16="http://schemas.microsoft.com/office/drawing/2014/main" id="{9BA92C1E-56AD-49CB-8547-D05AF79F807B}"/>
                      </a:ext>
                    </a:extLst>
                  </p:cNvPr>
                  <p:cNvGrpSpPr/>
                  <p:nvPr/>
                </p:nvGrpSpPr>
                <p:grpSpPr>
                  <a:xfrm>
                    <a:off x="8159078" y="4545077"/>
                    <a:ext cx="1573801" cy="1590714"/>
                    <a:chOff x="1967858" y="4579897"/>
                    <a:chExt cx="1573801" cy="1590714"/>
                  </a:xfrm>
                </p:grpSpPr>
                <p:grpSp>
                  <p:nvGrpSpPr>
                    <p:cNvPr id="160" name="Group 143">
                      <a:extLst>
                        <a:ext uri="{FF2B5EF4-FFF2-40B4-BE49-F238E27FC236}">
                          <a16:creationId xmlns:a16="http://schemas.microsoft.com/office/drawing/2014/main" id="{EFC70CCC-C581-4E21-B760-5FFCA53F6A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7858" y="4587353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91" name="Group 174">
                        <a:extLst>
                          <a:ext uri="{FF2B5EF4-FFF2-40B4-BE49-F238E27FC236}">
                            <a16:creationId xmlns:a16="http://schemas.microsoft.com/office/drawing/2014/main" id="{4AB9B59B-1467-4787-AA3E-DF99A40A0C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94" name="Rectangle 177">
                          <a:extLst>
                            <a:ext uri="{FF2B5EF4-FFF2-40B4-BE49-F238E27FC236}">
                              <a16:creationId xmlns:a16="http://schemas.microsoft.com/office/drawing/2014/main" id="{DEFFCE55-749A-4A70-A905-FF002C442E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5" name="Oval 178">
                          <a:extLst>
                            <a:ext uri="{FF2B5EF4-FFF2-40B4-BE49-F238E27FC236}">
                              <a16:creationId xmlns:a16="http://schemas.microsoft.com/office/drawing/2014/main" id="{A8E9F00A-8DA1-465C-AB8A-15C946465D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6" name="Oval 179">
                          <a:extLst>
                            <a:ext uri="{FF2B5EF4-FFF2-40B4-BE49-F238E27FC236}">
                              <a16:creationId xmlns:a16="http://schemas.microsoft.com/office/drawing/2014/main" id="{64E71932-98C8-493F-9304-E552DA7508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7" name="Oval 180">
                          <a:extLst>
                            <a:ext uri="{FF2B5EF4-FFF2-40B4-BE49-F238E27FC236}">
                              <a16:creationId xmlns:a16="http://schemas.microsoft.com/office/drawing/2014/main" id="{00432B8C-E31B-4FA1-B3C2-032174775D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8" name="Oval 181">
                          <a:extLst>
                            <a:ext uri="{FF2B5EF4-FFF2-40B4-BE49-F238E27FC236}">
                              <a16:creationId xmlns:a16="http://schemas.microsoft.com/office/drawing/2014/main" id="{B4D3A0B4-C54F-4078-94D7-9643352493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9" name="Oval 182">
                          <a:extLst>
                            <a:ext uri="{FF2B5EF4-FFF2-40B4-BE49-F238E27FC236}">
                              <a16:creationId xmlns:a16="http://schemas.microsoft.com/office/drawing/2014/main" id="{F6DCE336-12EC-4204-86C8-20B08A6D17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92" name="Straight Connector 175">
                        <a:extLst>
                          <a:ext uri="{FF2B5EF4-FFF2-40B4-BE49-F238E27FC236}">
                            <a16:creationId xmlns:a16="http://schemas.microsoft.com/office/drawing/2014/main" id="{6E5C6C6D-E718-4EB7-A0EF-24E5690F485E}"/>
                          </a:ext>
                        </a:extLst>
                      </p:cNvPr>
                      <p:cNvCxnSpPr>
                        <a:cxnSpLocks/>
                        <a:stCxn id="197" idx="7"/>
                        <a:endCxn id="199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3" name="Straight Connector 176">
                        <a:extLst>
                          <a:ext uri="{FF2B5EF4-FFF2-40B4-BE49-F238E27FC236}">
                            <a16:creationId xmlns:a16="http://schemas.microsoft.com/office/drawing/2014/main" id="{97331907-3230-4440-ADAC-2448778FEF21}"/>
                          </a:ext>
                        </a:extLst>
                      </p:cNvPr>
                      <p:cNvCxnSpPr>
                        <a:stCxn id="195" idx="5"/>
                        <a:endCxn id="198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" name="Group 144">
                      <a:extLst>
                        <a:ext uri="{FF2B5EF4-FFF2-40B4-BE49-F238E27FC236}">
                          <a16:creationId xmlns:a16="http://schemas.microsoft.com/office/drawing/2014/main" id="{820421D8-E41B-40B2-95C4-8C300BE124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5183" y="5330799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82" name="Group 165">
                        <a:extLst>
                          <a:ext uri="{FF2B5EF4-FFF2-40B4-BE49-F238E27FC236}">
                            <a16:creationId xmlns:a16="http://schemas.microsoft.com/office/drawing/2014/main" id="{9309F8EE-0DB9-4EAB-9A34-5B68BB1F72A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85" name="Rectangle 168">
                          <a:extLst>
                            <a:ext uri="{FF2B5EF4-FFF2-40B4-BE49-F238E27FC236}">
                              <a16:creationId xmlns:a16="http://schemas.microsoft.com/office/drawing/2014/main" id="{EB252616-7B1D-4DDE-8CFE-9EA6A83294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6" name="Oval 169">
                          <a:extLst>
                            <a:ext uri="{FF2B5EF4-FFF2-40B4-BE49-F238E27FC236}">
                              <a16:creationId xmlns:a16="http://schemas.microsoft.com/office/drawing/2014/main" id="{54566E2A-36E5-403F-9297-C1CFD0709C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7" name="Oval 170">
                          <a:extLst>
                            <a:ext uri="{FF2B5EF4-FFF2-40B4-BE49-F238E27FC236}">
                              <a16:creationId xmlns:a16="http://schemas.microsoft.com/office/drawing/2014/main" id="{D3421973-B417-430F-B2C5-CA6062EEED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8" name="Oval 171">
                          <a:extLst>
                            <a:ext uri="{FF2B5EF4-FFF2-40B4-BE49-F238E27FC236}">
                              <a16:creationId xmlns:a16="http://schemas.microsoft.com/office/drawing/2014/main" id="{800FD3B9-3F1E-4975-9AFE-4AFEFFBAF8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89" name="Oval 172">
                          <a:extLst>
                            <a:ext uri="{FF2B5EF4-FFF2-40B4-BE49-F238E27FC236}">
                              <a16:creationId xmlns:a16="http://schemas.microsoft.com/office/drawing/2014/main" id="{9041E026-756E-4877-8E99-BF96BB8CED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0" name="Oval 173">
                          <a:extLst>
                            <a:ext uri="{FF2B5EF4-FFF2-40B4-BE49-F238E27FC236}">
                              <a16:creationId xmlns:a16="http://schemas.microsoft.com/office/drawing/2014/main" id="{65B6F4C0-329C-46DD-A7E4-3A9524B9AC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83" name="Straight Connector 166">
                        <a:extLst>
                          <a:ext uri="{FF2B5EF4-FFF2-40B4-BE49-F238E27FC236}">
                            <a16:creationId xmlns:a16="http://schemas.microsoft.com/office/drawing/2014/main" id="{7DDB9A71-9760-4D49-980F-FC659AF69807}"/>
                          </a:ext>
                        </a:extLst>
                      </p:cNvPr>
                      <p:cNvCxnSpPr>
                        <a:cxnSpLocks/>
                        <a:stCxn id="188" idx="7"/>
                        <a:endCxn id="190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Straight Connector 167">
                        <a:extLst>
                          <a:ext uri="{FF2B5EF4-FFF2-40B4-BE49-F238E27FC236}">
                            <a16:creationId xmlns:a16="http://schemas.microsoft.com/office/drawing/2014/main" id="{43D8487F-1277-4CE6-8720-4D835CBF17C4}"/>
                          </a:ext>
                        </a:extLst>
                      </p:cNvPr>
                      <p:cNvCxnSpPr>
                        <a:stCxn id="186" idx="5"/>
                        <a:endCxn id="189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" name="Group 145">
                      <a:extLst>
                        <a:ext uri="{FF2B5EF4-FFF2-40B4-BE49-F238E27FC236}">
                          <a16:creationId xmlns:a16="http://schemas.microsoft.com/office/drawing/2014/main" id="{F48D1104-007A-496E-9B5D-A5744A3582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2856" y="5338401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73" name="Group 156">
                        <a:extLst>
                          <a:ext uri="{FF2B5EF4-FFF2-40B4-BE49-F238E27FC236}">
                            <a16:creationId xmlns:a16="http://schemas.microsoft.com/office/drawing/2014/main" id="{285B1A18-DF44-4A31-9907-7610B657F9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76" name="Rectangle 159">
                          <a:extLst>
                            <a:ext uri="{FF2B5EF4-FFF2-40B4-BE49-F238E27FC236}">
                              <a16:creationId xmlns:a16="http://schemas.microsoft.com/office/drawing/2014/main" id="{55711455-F4F3-46A9-B2E7-1B074F6696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7" name="Oval 160">
                          <a:extLst>
                            <a:ext uri="{FF2B5EF4-FFF2-40B4-BE49-F238E27FC236}">
                              <a16:creationId xmlns:a16="http://schemas.microsoft.com/office/drawing/2014/main" id="{B4655DDE-B27A-413C-8719-6F75F1D90B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8" name="Oval 161">
                          <a:extLst>
                            <a:ext uri="{FF2B5EF4-FFF2-40B4-BE49-F238E27FC236}">
                              <a16:creationId xmlns:a16="http://schemas.microsoft.com/office/drawing/2014/main" id="{74E7F269-A054-4B4F-9E00-BA5BBC1BF8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9" name="Oval 162">
                          <a:extLst>
                            <a:ext uri="{FF2B5EF4-FFF2-40B4-BE49-F238E27FC236}">
                              <a16:creationId xmlns:a16="http://schemas.microsoft.com/office/drawing/2014/main" id="{AA7AD773-B68C-4D27-A202-2015B8DDDA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80" name="Oval 163">
                          <a:extLst>
                            <a:ext uri="{FF2B5EF4-FFF2-40B4-BE49-F238E27FC236}">
                              <a16:creationId xmlns:a16="http://schemas.microsoft.com/office/drawing/2014/main" id="{28DED8AC-8D72-4F20-A688-659D6E37C8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1" name="Oval 164">
                          <a:extLst>
                            <a:ext uri="{FF2B5EF4-FFF2-40B4-BE49-F238E27FC236}">
                              <a16:creationId xmlns:a16="http://schemas.microsoft.com/office/drawing/2014/main" id="{01246CEE-21D6-4CF1-BA21-C6C2809697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74" name="Straight Connector 157">
                        <a:extLst>
                          <a:ext uri="{FF2B5EF4-FFF2-40B4-BE49-F238E27FC236}">
                            <a16:creationId xmlns:a16="http://schemas.microsoft.com/office/drawing/2014/main" id="{EDB860C6-F026-4952-92AE-74CE85B45918}"/>
                          </a:ext>
                        </a:extLst>
                      </p:cNvPr>
                      <p:cNvCxnSpPr>
                        <a:cxnSpLocks/>
                        <a:stCxn id="179" idx="7"/>
                        <a:endCxn id="181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" name="Straight Connector 158">
                        <a:extLst>
                          <a:ext uri="{FF2B5EF4-FFF2-40B4-BE49-F238E27FC236}">
                            <a16:creationId xmlns:a16="http://schemas.microsoft.com/office/drawing/2014/main" id="{4C0377A8-6A20-4814-BA68-A57E047AD8A0}"/>
                          </a:ext>
                        </a:extLst>
                      </p:cNvPr>
                      <p:cNvCxnSpPr>
                        <a:stCxn id="177" idx="5"/>
                        <a:endCxn id="180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3" name="Group 146">
                      <a:extLst>
                        <a:ext uri="{FF2B5EF4-FFF2-40B4-BE49-F238E27FC236}">
                          <a16:creationId xmlns:a16="http://schemas.microsoft.com/office/drawing/2014/main" id="{1860D5C7-67C5-4754-89FF-4913C31DBB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058" y="4579897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64" name="Group 147">
                        <a:extLst>
                          <a:ext uri="{FF2B5EF4-FFF2-40B4-BE49-F238E27FC236}">
                            <a16:creationId xmlns:a16="http://schemas.microsoft.com/office/drawing/2014/main" id="{B209BAD2-22F9-4C49-B895-BA1FB9B891E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67" name="Rectangle 150">
                          <a:extLst>
                            <a:ext uri="{FF2B5EF4-FFF2-40B4-BE49-F238E27FC236}">
                              <a16:creationId xmlns:a16="http://schemas.microsoft.com/office/drawing/2014/main" id="{43220814-9EE3-407E-BF93-728E5A61CC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8" name="Oval 151">
                          <a:extLst>
                            <a:ext uri="{FF2B5EF4-FFF2-40B4-BE49-F238E27FC236}">
                              <a16:creationId xmlns:a16="http://schemas.microsoft.com/office/drawing/2014/main" id="{492A6469-5A26-4D9A-BF5B-DD51D59127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9" name="Oval 152">
                          <a:extLst>
                            <a:ext uri="{FF2B5EF4-FFF2-40B4-BE49-F238E27FC236}">
                              <a16:creationId xmlns:a16="http://schemas.microsoft.com/office/drawing/2014/main" id="{DE9E28B2-A739-4F90-B9D4-46137DB7BD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0" name="Oval 153">
                          <a:extLst>
                            <a:ext uri="{FF2B5EF4-FFF2-40B4-BE49-F238E27FC236}">
                              <a16:creationId xmlns:a16="http://schemas.microsoft.com/office/drawing/2014/main" id="{69F136C2-6265-446F-AAAA-F58B279AB6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1" name="Oval 154">
                          <a:extLst>
                            <a:ext uri="{FF2B5EF4-FFF2-40B4-BE49-F238E27FC236}">
                              <a16:creationId xmlns:a16="http://schemas.microsoft.com/office/drawing/2014/main" id="{33FD0081-6A2E-4222-9C35-4CE439309C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2" name="Oval 155">
                          <a:extLst>
                            <a:ext uri="{FF2B5EF4-FFF2-40B4-BE49-F238E27FC236}">
                              <a16:creationId xmlns:a16="http://schemas.microsoft.com/office/drawing/2014/main" id="{B7268DEE-850E-4BE9-999E-71FE138273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65" name="Straight Connector 148">
                        <a:extLst>
                          <a:ext uri="{FF2B5EF4-FFF2-40B4-BE49-F238E27FC236}">
                            <a16:creationId xmlns:a16="http://schemas.microsoft.com/office/drawing/2014/main" id="{895AC127-A45E-436D-B237-68838EB64A74}"/>
                          </a:ext>
                        </a:extLst>
                      </p:cNvPr>
                      <p:cNvCxnSpPr>
                        <a:cxnSpLocks/>
                        <a:stCxn id="170" idx="7"/>
                        <a:endCxn id="172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6" name="Straight Connector 149">
                        <a:extLst>
                          <a:ext uri="{FF2B5EF4-FFF2-40B4-BE49-F238E27FC236}">
                            <a16:creationId xmlns:a16="http://schemas.microsoft.com/office/drawing/2014/main" id="{30DE66CA-AA5D-4903-A154-EA25B5D0F26A}"/>
                          </a:ext>
                        </a:extLst>
                      </p:cNvPr>
                      <p:cNvCxnSpPr>
                        <a:stCxn id="168" idx="5"/>
                        <a:endCxn id="171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19" name="Group 102">
                    <a:extLst>
                      <a:ext uri="{FF2B5EF4-FFF2-40B4-BE49-F238E27FC236}">
                        <a16:creationId xmlns:a16="http://schemas.microsoft.com/office/drawing/2014/main" id="{913D5008-EFC7-48C5-8ED8-5113EE3C4407}"/>
                      </a:ext>
                    </a:extLst>
                  </p:cNvPr>
                  <p:cNvGrpSpPr/>
                  <p:nvPr/>
                </p:nvGrpSpPr>
                <p:grpSpPr>
                  <a:xfrm>
                    <a:off x="9630707" y="4537475"/>
                    <a:ext cx="1573801" cy="1590714"/>
                    <a:chOff x="1967858" y="4579897"/>
                    <a:chExt cx="1573801" cy="1590714"/>
                  </a:xfrm>
                </p:grpSpPr>
                <p:grpSp>
                  <p:nvGrpSpPr>
                    <p:cNvPr id="120" name="Group 103">
                      <a:extLst>
                        <a:ext uri="{FF2B5EF4-FFF2-40B4-BE49-F238E27FC236}">
                          <a16:creationId xmlns:a16="http://schemas.microsoft.com/office/drawing/2014/main" id="{59CA1E43-9B1A-4451-B681-4AF303CE0D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7858" y="4587353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51" name="Group 134">
                        <a:extLst>
                          <a:ext uri="{FF2B5EF4-FFF2-40B4-BE49-F238E27FC236}">
                            <a16:creationId xmlns:a16="http://schemas.microsoft.com/office/drawing/2014/main" id="{55B7154B-8F3B-484C-BDE1-28CE3192E6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54" name="Rectangle 137">
                          <a:extLst>
                            <a:ext uri="{FF2B5EF4-FFF2-40B4-BE49-F238E27FC236}">
                              <a16:creationId xmlns:a16="http://schemas.microsoft.com/office/drawing/2014/main" id="{FBC3FEC6-4FB5-47E0-AD58-A30748FC49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5" name="Oval 138">
                          <a:extLst>
                            <a:ext uri="{FF2B5EF4-FFF2-40B4-BE49-F238E27FC236}">
                              <a16:creationId xmlns:a16="http://schemas.microsoft.com/office/drawing/2014/main" id="{410211B4-9DEB-4BBD-A778-83F827D0CF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6" name="Oval 139">
                          <a:extLst>
                            <a:ext uri="{FF2B5EF4-FFF2-40B4-BE49-F238E27FC236}">
                              <a16:creationId xmlns:a16="http://schemas.microsoft.com/office/drawing/2014/main" id="{82BECEEF-833D-486F-8A56-76E8BECB53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7" name="Oval 140">
                          <a:extLst>
                            <a:ext uri="{FF2B5EF4-FFF2-40B4-BE49-F238E27FC236}">
                              <a16:creationId xmlns:a16="http://schemas.microsoft.com/office/drawing/2014/main" id="{E4D58604-0417-4038-8C51-EE56C5165E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58" name="Oval 141">
                          <a:extLst>
                            <a:ext uri="{FF2B5EF4-FFF2-40B4-BE49-F238E27FC236}">
                              <a16:creationId xmlns:a16="http://schemas.microsoft.com/office/drawing/2014/main" id="{CFE4168F-46C6-4A5B-9CCD-09DBA9106C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9" name="Oval 142">
                          <a:extLst>
                            <a:ext uri="{FF2B5EF4-FFF2-40B4-BE49-F238E27FC236}">
                              <a16:creationId xmlns:a16="http://schemas.microsoft.com/office/drawing/2014/main" id="{47CA954C-1532-447E-BDD6-92A0B22731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52" name="Straight Connector 135">
                        <a:extLst>
                          <a:ext uri="{FF2B5EF4-FFF2-40B4-BE49-F238E27FC236}">
                            <a16:creationId xmlns:a16="http://schemas.microsoft.com/office/drawing/2014/main" id="{11A37783-49E2-498E-BA67-2F52E997E446}"/>
                          </a:ext>
                        </a:extLst>
                      </p:cNvPr>
                      <p:cNvCxnSpPr>
                        <a:cxnSpLocks/>
                        <a:stCxn id="157" idx="7"/>
                        <a:endCxn id="159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Straight Connector 136">
                        <a:extLst>
                          <a:ext uri="{FF2B5EF4-FFF2-40B4-BE49-F238E27FC236}">
                            <a16:creationId xmlns:a16="http://schemas.microsoft.com/office/drawing/2014/main" id="{F72F5D99-5A01-4B3A-89D0-4C2F46F4AEA9}"/>
                          </a:ext>
                        </a:extLst>
                      </p:cNvPr>
                      <p:cNvCxnSpPr>
                        <a:stCxn id="155" idx="5"/>
                        <a:endCxn id="158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21" name="Group 104">
                      <a:extLst>
                        <a:ext uri="{FF2B5EF4-FFF2-40B4-BE49-F238E27FC236}">
                          <a16:creationId xmlns:a16="http://schemas.microsoft.com/office/drawing/2014/main" id="{931CF3FE-5DC4-4BD3-8E50-A66627F72F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5183" y="5330799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42" name="Group 125">
                        <a:extLst>
                          <a:ext uri="{FF2B5EF4-FFF2-40B4-BE49-F238E27FC236}">
                            <a16:creationId xmlns:a16="http://schemas.microsoft.com/office/drawing/2014/main" id="{A05D6DAD-4F69-4ACA-9327-160FD4D06BA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45" name="Rectangle 128">
                          <a:extLst>
                            <a:ext uri="{FF2B5EF4-FFF2-40B4-BE49-F238E27FC236}">
                              <a16:creationId xmlns:a16="http://schemas.microsoft.com/office/drawing/2014/main" id="{4FC743FC-6B6E-4839-B1AD-15DB8047D7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6" name="Oval 129">
                          <a:extLst>
                            <a:ext uri="{FF2B5EF4-FFF2-40B4-BE49-F238E27FC236}">
                              <a16:creationId xmlns:a16="http://schemas.microsoft.com/office/drawing/2014/main" id="{3F103529-4A67-4A57-AC07-0D3197CDA1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7" name="Oval 130">
                          <a:extLst>
                            <a:ext uri="{FF2B5EF4-FFF2-40B4-BE49-F238E27FC236}">
                              <a16:creationId xmlns:a16="http://schemas.microsoft.com/office/drawing/2014/main" id="{EDB6C4A3-6C69-48D5-90BD-81CCD4D654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8" name="Oval 131">
                          <a:extLst>
                            <a:ext uri="{FF2B5EF4-FFF2-40B4-BE49-F238E27FC236}">
                              <a16:creationId xmlns:a16="http://schemas.microsoft.com/office/drawing/2014/main" id="{BFA7D54F-0D0D-4B0C-9D52-7276BE07AD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49" name="Oval 132">
                          <a:extLst>
                            <a:ext uri="{FF2B5EF4-FFF2-40B4-BE49-F238E27FC236}">
                              <a16:creationId xmlns:a16="http://schemas.microsoft.com/office/drawing/2014/main" id="{C4921975-2370-4906-B344-6A7B94C230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0" name="Oval 133">
                          <a:extLst>
                            <a:ext uri="{FF2B5EF4-FFF2-40B4-BE49-F238E27FC236}">
                              <a16:creationId xmlns:a16="http://schemas.microsoft.com/office/drawing/2014/main" id="{EB3436E9-F343-44DF-A8F6-A5B60F0B07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43" name="Straight Connector 126">
                        <a:extLst>
                          <a:ext uri="{FF2B5EF4-FFF2-40B4-BE49-F238E27FC236}">
                            <a16:creationId xmlns:a16="http://schemas.microsoft.com/office/drawing/2014/main" id="{FC31FC1A-4E1D-45E8-8F61-4A5FD5DFB891}"/>
                          </a:ext>
                        </a:extLst>
                      </p:cNvPr>
                      <p:cNvCxnSpPr>
                        <a:cxnSpLocks/>
                        <a:stCxn id="148" idx="7"/>
                        <a:endCxn id="150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Straight Connector 127">
                        <a:extLst>
                          <a:ext uri="{FF2B5EF4-FFF2-40B4-BE49-F238E27FC236}">
                            <a16:creationId xmlns:a16="http://schemas.microsoft.com/office/drawing/2014/main" id="{FE2CEF66-4E67-432D-82FD-F6926D435970}"/>
                          </a:ext>
                        </a:extLst>
                      </p:cNvPr>
                      <p:cNvCxnSpPr>
                        <a:stCxn id="146" idx="5"/>
                        <a:endCxn id="149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22" name="Group 105">
                      <a:extLst>
                        <a:ext uri="{FF2B5EF4-FFF2-40B4-BE49-F238E27FC236}">
                          <a16:creationId xmlns:a16="http://schemas.microsoft.com/office/drawing/2014/main" id="{26E22F77-3C58-454A-887A-6B5EFC968F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2856" y="5338401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33" name="Group 116">
                        <a:extLst>
                          <a:ext uri="{FF2B5EF4-FFF2-40B4-BE49-F238E27FC236}">
                            <a16:creationId xmlns:a16="http://schemas.microsoft.com/office/drawing/2014/main" id="{99024133-B270-469B-966F-ED575C13811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36" name="Rectangle 119">
                          <a:extLst>
                            <a:ext uri="{FF2B5EF4-FFF2-40B4-BE49-F238E27FC236}">
                              <a16:creationId xmlns:a16="http://schemas.microsoft.com/office/drawing/2014/main" id="{0B47779F-7E48-4912-B383-E8029EC058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7" name="Oval 120">
                          <a:extLst>
                            <a:ext uri="{FF2B5EF4-FFF2-40B4-BE49-F238E27FC236}">
                              <a16:creationId xmlns:a16="http://schemas.microsoft.com/office/drawing/2014/main" id="{F16CC291-7DD0-4E70-B1B8-70995B5134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8" name="Oval 121">
                          <a:extLst>
                            <a:ext uri="{FF2B5EF4-FFF2-40B4-BE49-F238E27FC236}">
                              <a16:creationId xmlns:a16="http://schemas.microsoft.com/office/drawing/2014/main" id="{20F37FD6-4942-40E6-B884-5142D5C1CC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9" name="Oval 122">
                          <a:extLst>
                            <a:ext uri="{FF2B5EF4-FFF2-40B4-BE49-F238E27FC236}">
                              <a16:creationId xmlns:a16="http://schemas.microsoft.com/office/drawing/2014/main" id="{6C86A1C5-2108-43A2-9B8D-33CFF44FA9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40" name="Oval 123">
                          <a:extLst>
                            <a:ext uri="{FF2B5EF4-FFF2-40B4-BE49-F238E27FC236}">
                              <a16:creationId xmlns:a16="http://schemas.microsoft.com/office/drawing/2014/main" id="{D890A4F7-E0C3-4382-899F-A661BF1901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1" name="Oval 124">
                          <a:extLst>
                            <a:ext uri="{FF2B5EF4-FFF2-40B4-BE49-F238E27FC236}">
                              <a16:creationId xmlns:a16="http://schemas.microsoft.com/office/drawing/2014/main" id="{B28D6C24-9F9B-480D-A525-859D36CA13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34" name="Straight Connector 117">
                        <a:extLst>
                          <a:ext uri="{FF2B5EF4-FFF2-40B4-BE49-F238E27FC236}">
                            <a16:creationId xmlns:a16="http://schemas.microsoft.com/office/drawing/2014/main" id="{EFCFCB69-6351-4A8A-93EF-02314AA9B59C}"/>
                          </a:ext>
                        </a:extLst>
                      </p:cNvPr>
                      <p:cNvCxnSpPr>
                        <a:cxnSpLocks/>
                        <a:stCxn id="139" idx="7"/>
                        <a:endCxn id="141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" name="Straight Connector 118">
                        <a:extLst>
                          <a:ext uri="{FF2B5EF4-FFF2-40B4-BE49-F238E27FC236}">
                            <a16:creationId xmlns:a16="http://schemas.microsoft.com/office/drawing/2014/main" id="{01F3622B-86FE-4E19-A571-F014FA4FC605}"/>
                          </a:ext>
                        </a:extLst>
                      </p:cNvPr>
                      <p:cNvCxnSpPr>
                        <a:stCxn id="137" idx="5"/>
                        <a:endCxn id="140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23" name="Group 106">
                      <a:extLst>
                        <a:ext uri="{FF2B5EF4-FFF2-40B4-BE49-F238E27FC236}">
                          <a16:creationId xmlns:a16="http://schemas.microsoft.com/office/drawing/2014/main" id="{382C7B27-24C2-4FF2-8874-AAB559B0E3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058" y="4579897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24" name="Group 107">
                        <a:extLst>
                          <a:ext uri="{FF2B5EF4-FFF2-40B4-BE49-F238E27FC236}">
                            <a16:creationId xmlns:a16="http://schemas.microsoft.com/office/drawing/2014/main" id="{7D25EAEA-B641-4E2F-9955-2E85804B1C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27" name="Rectangle 110">
                          <a:extLst>
                            <a:ext uri="{FF2B5EF4-FFF2-40B4-BE49-F238E27FC236}">
                              <a16:creationId xmlns:a16="http://schemas.microsoft.com/office/drawing/2014/main" id="{3A8B7471-AF41-4A06-B80A-ADE5AF727B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8" name="Oval 111">
                          <a:extLst>
                            <a:ext uri="{FF2B5EF4-FFF2-40B4-BE49-F238E27FC236}">
                              <a16:creationId xmlns:a16="http://schemas.microsoft.com/office/drawing/2014/main" id="{3164660B-FBEC-4818-8389-ABEC10C2E7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9" name="Oval 112">
                          <a:extLst>
                            <a:ext uri="{FF2B5EF4-FFF2-40B4-BE49-F238E27FC236}">
                              <a16:creationId xmlns:a16="http://schemas.microsoft.com/office/drawing/2014/main" id="{5F6116AD-FFD1-4081-B6C3-A7D7FB9C6C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0" name="Oval 113">
                          <a:extLst>
                            <a:ext uri="{FF2B5EF4-FFF2-40B4-BE49-F238E27FC236}">
                              <a16:creationId xmlns:a16="http://schemas.microsoft.com/office/drawing/2014/main" id="{784F1BEC-9C17-4665-A5CD-6A5A8F1858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1" name="Oval 114">
                          <a:extLst>
                            <a:ext uri="{FF2B5EF4-FFF2-40B4-BE49-F238E27FC236}">
                              <a16:creationId xmlns:a16="http://schemas.microsoft.com/office/drawing/2014/main" id="{6512DF67-767E-489E-8E76-3433CFA99B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2" name="Oval 115">
                          <a:extLst>
                            <a:ext uri="{FF2B5EF4-FFF2-40B4-BE49-F238E27FC236}">
                              <a16:creationId xmlns:a16="http://schemas.microsoft.com/office/drawing/2014/main" id="{8C86E758-3B53-400F-9BB0-331A68A012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25" name="Straight Connector 108">
                        <a:extLst>
                          <a:ext uri="{FF2B5EF4-FFF2-40B4-BE49-F238E27FC236}">
                            <a16:creationId xmlns:a16="http://schemas.microsoft.com/office/drawing/2014/main" id="{BFD5BB2C-B4CE-49DD-B180-A4F107244BC6}"/>
                          </a:ext>
                        </a:extLst>
                      </p:cNvPr>
                      <p:cNvCxnSpPr>
                        <a:cxnSpLocks/>
                        <a:stCxn id="130" idx="7"/>
                        <a:endCxn id="132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Straight Connector 109">
                        <a:extLst>
                          <a:ext uri="{FF2B5EF4-FFF2-40B4-BE49-F238E27FC236}">
                            <a16:creationId xmlns:a16="http://schemas.microsoft.com/office/drawing/2014/main" id="{02E0AB2D-87BA-49AE-BDDE-6EB77023D219}"/>
                          </a:ext>
                        </a:extLst>
                      </p:cNvPr>
                      <p:cNvCxnSpPr>
                        <a:stCxn id="128" idx="5"/>
                        <a:endCxn id="131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35" name="Group 18">
                  <a:extLst>
                    <a:ext uri="{FF2B5EF4-FFF2-40B4-BE49-F238E27FC236}">
                      <a16:creationId xmlns:a16="http://schemas.microsoft.com/office/drawing/2014/main" id="{5FB8A225-B294-47A5-8FB4-1FD934A5FD03}"/>
                    </a:ext>
                  </a:extLst>
                </p:cNvPr>
                <p:cNvGrpSpPr/>
                <p:nvPr/>
              </p:nvGrpSpPr>
              <p:grpSpPr>
                <a:xfrm>
                  <a:off x="8159078" y="5667330"/>
                  <a:ext cx="2299027" cy="1206585"/>
                  <a:chOff x="8159078" y="4537475"/>
                  <a:chExt cx="3045430" cy="1598316"/>
                </a:xfrm>
              </p:grpSpPr>
              <p:grpSp>
                <p:nvGrpSpPr>
                  <p:cNvPr id="36" name="Group 19">
                    <a:extLst>
                      <a:ext uri="{FF2B5EF4-FFF2-40B4-BE49-F238E27FC236}">
                        <a16:creationId xmlns:a16="http://schemas.microsoft.com/office/drawing/2014/main" id="{5EE7E9E2-C039-4EB8-B18B-8C793EFCBFC0}"/>
                      </a:ext>
                    </a:extLst>
                  </p:cNvPr>
                  <p:cNvGrpSpPr/>
                  <p:nvPr/>
                </p:nvGrpSpPr>
                <p:grpSpPr>
                  <a:xfrm>
                    <a:off x="8159078" y="4545077"/>
                    <a:ext cx="1573801" cy="1590714"/>
                    <a:chOff x="1967858" y="4579897"/>
                    <a:chExt cx="1573801" cy="1590714"/>
                  </a:xfrm>
                </p:grpSpPr>
                <p:grpSp>
                  <p:nvGrpSpPr>
                    <p:cNvPr id="78" name="Group 61">
                      <a:extLst>
                        <a:ext uri="{FF2B5EF4-FFF2-40B4-BE49-F238E27FC236}">
                          <a16:creationId xmlns:a16="http://schemas.microsoft.com/office/drawing/2014/main" id="{BBD64158-BE26-47F6-A52B-539DD7ADF2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7858" y="4587353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09" name="Group 92">
                        <a:extLst>
                          <a:ext uri="{FF2B5EF4-FFF2-40B4-BE49-F238E27FC236}">
                            <a16:creationId xmlns:a16="http://schemas.microsoft.com/office/drawing/2014/main" id="{26B2D582-4142-4B25-A6C4-66B18B6971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12" name="Rectangle 95">
                          <a:extLst>
                            <a:ext uri="{FF2B5EF4-FFF2-40B4-BE49-F238E27FC236}">
                              <a16:creationId xmlns:a16="http://schemas.microsoft.com/office/drawing/2014/main" id="{61C48A3E-8615-45A4-AAF0-FA0109234D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3" name="Oval 96">
                          <a:extLst>
                            <a:ext uri="{FF2B5EF4-FFF2-40B4-BE49-F238E27FC236}">
                              <a16:creationId xmlns:a16="http://schemas.microsoft.com/office/drawing/2014/main" id="{A06BF34D-2170-406E-8716-D7250C2711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4" name="Oval 97">
                          <a:extLst>
                            <a:ext uri="{FF2B5EF4-FFF2-40B4-BE49-F238E27FC236}">
                              <a16:creationId xmlns:a16="http://schemas.microsoft.com/office/drawing/2014/main" id="{0253815D-8C6B-4E21-89B2-FB2857103D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5" name="Oval 98">
                          <a:extLst>
                            <a:ext uri="{FF2B5EF4-FFF2-40B4-BE49-F238E27FC236}">
                              <a16:creationId xmlns:a16="http://schemas.microsoft.com/office/drawing/2014/main" id="{007F1B8C-F4D5-4F9C-A9D8-9272788273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16" name="Oval 99">
                          <a:extLst>
                            <a:ext uri="{FF2B5EF4-FFF2-40B4-BE49-F238E27FC236}">
                              <a16:creationId xmlns:a16="http://schemas.microsoft.com/office/drawing/2014/main" id="{F0429790-81A1-4990-BA59-DA3D4C1454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7" name="Oval 100">
                          <a:extLst>
                            <a:ext uri="{FF2B5EF4-FFF2-40B4-BE49-F238E27FC236}">
                              <a16:creationId xmlns:a16="http://schemas.microsoft.com/office/drawing/2014/main" id="{1D5EDD8D-0D88-4B45-A41E-8D1FFBDBF2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10" name="Straight Connector 93">
                        <a:extLst>
                          <a:ext uri="{FF2B5EF4-FFF2-40B4-BE49-F238E27FC236}">
                            <a16:creationId xmlns:a16="http://schemas.microsoft.com/office/drawing/2014/main" id="{6945A61F-E2D4-4FC0-AE4E-2A94A0AC1525}"/>
                          </a:ext>
                        </a:extLst>
                      </p:cNvPr>
                      <p:cNvCxnSpPr>
                        <a:cxnSpLocks/>
                        <a:stCxn id="115" idx="7"/>
                        <a:endCxn id="117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1" name="Straight Connector 94">
                        <a:extLst>
                          <a:ext uri="{FF2B5EF4-FFF2-40B4-BE49-F238E27FC236}">
                            <a16:creationId xmlns:a16="http://schemas.microsoft.com/office/drawing/2014/main" id="{596475D9-5ED6-4D60-B7CD-17ABBB4AEEC3}"/>
                          </a:ext>
                        </a:extLst>
                      </p:cNvPr>
                      <p:cNvCxnSpPr>
                        <a:stCxn id="113" idx="5"/>
                        <a:endCxn id="116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9" name="Group 62">
                      <a:extLst>
                        <a:ext uri="{FF2B5EF4-FFF2-40B4-BE49-F238E27FC236}">
                          <a16:creationId xmlns:a16="http://schemas.microsoft.com/office/drawing/2014/main" id="{28CAFC50-12D6-450D-AFB8-CCBB30AB94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5183" y="5330799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100" name="Group 83">
                        <a:extLst>
                          <a:ext uri="{FF2B5EF4-FFF2-40B4-BE49-F238E27FC236}">
                            <a16:creationId xmlns:a16="http://schemas.microsoft.com/office/drawing/2014/main" id="{56B893FB-BBB3-48B3-BB2B-92EEECE0778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103" name="Rectangle 86">
                          <a:extLst>
                            <a:ext uri="{FF2B5EF4-FFF2-40B4-BE49-F238E27FC236}">
                              <a16:creationId xmlns:a16="http://schemas.microsoft.com/office/drawing/2014/main" id="{0D28ADB9-CDD5-4D5A-8485-621AB7B826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4" name="Oval 87">
                          <a:extLst>
                            <a:ext uri="{FF2B5EF4-FFF2-40B4-BE49-F238E27FC236}">
                              <a16:creationId xmlns:a16="http://schemas.microsoft.com/office/drawing/2014/main" id="{3CB6DCE8-F438-475F-9764-569137F8C6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5" name="Oval 88">
                          <a:extLst>
                            <a:ext uri="{FF2B5EF4-FFF2-40B4-BE49-F238E27FC236}">
                              <a16:creationId xmlns:a16="http://schemas.microsoft.com/office/drawing/2014/main" id="{606DA8E4-BAC0-41D6-A507-1CF45FB11D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6" name="Oval 89">
                          <a:extLst>
                            <a:ext uri="{FF2B5EF4-FFF2-40B4-BE49-F238E27FC236}">
                              <a16:creationId xmlns:a16="http://schemas.microsoft.com/office/drawing/2014/main" id="{1EAFECB0-5D6F-48F4-82A8-241D149597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07" name="Oval 90">
                          <a:extLst>
                            <a:ext uri="{FF2B5EF4-FFF2-40B4-BE49-F238E27FC236}">
                              <a16:creationId xmlns:a16="http://schemas.microsoft.com/office/drawing/2014/main" id="{9067295F-D9CC-4F6B-8EC1-2AFA131767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8" name="Oval 91">
                          <a:extLst>
                            <a:ext uri="{FF2B5EF4-FFF2-40B4-BE49-F238E27FC236}">
                              <a16:creationId xmlns:a16="http://schemas.microsoft.com/office/drawing/2014/main" id="{D5AB2D23-99B4-4D69-BB87-8DD88A6D5C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01" name="Straight Connector 84">
                        <a:extLst>
                          <a:ext uri="{FF2B5EF4-FFF2-40B4-BE49-F238E27FC236}">
                            <a16:creationId xmlns:a16="http://schemas.microsoft.com/office/drawing/2014/main" id="{27BAB1BA-B589-4B9D-AB05-FC09B6742A3B}"/>
                          </a:ext>
                        </a:extLst>
                      </p:cNvPr>
                      <p:cNvCxnSpPr>
                        <a:cxnSpLocks/>
                        <a:stCxn id="106" idx="7"/>
                        <a:endCxn id="108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Straight Connector 85">
                        <a:extLst>
                          <a:ext uri="{FF2B5EF4-FFF2-40B4-BE49-F238E27FC236}">
                            <a16:creationId xmlns:a16="http://schemas.microsoft.com/office/drawing/2014/main" id="{466FA869-E5F3-4BD9-84B5-8A205A3B40DF}"/>
                          </a:ext>
                        </a:extLst>
                      </p:cNvPr>
                      <p:cNvCxnSpPr>
                        <a:stCxn id="104" idx="5"/>
                        <a:endCxn id="107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0" name="Group 63">
                      <a:extLst>
                        <a:ext uri="{FF2B5EF4-FFF2-40B4-BE49-F238E27FC236}">
                          <a16:creationId xmlns:a16="http://schemas.microsoft.com/office/drawing/2014/main" id="{416DFC9D-C98D-48A4-BA45-3BFDBB71E0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2856" y="5338401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91" name="Group 74">
                        <a:extLst>
                          <a:ext uri="{FF2B5EF4-FFF2-40B4-BE49-F238E27FC236}">
                            <a16:creationId xmlns:a16="http://schemas.microsoft.com/office/drawing/2014/main" id="{31586395-C89E-4709-9B90-97662939A3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94" name="Rectangle 77">
                          <a:extLst>
                            <a:ext uri="{FF2B5EF4-FFF2-40B4-BE49-F238E27FC236}">
                              <a16:creationId xmlns:a16="http://schemas.microsoft.com/office/drawing/2014/main" id="{93894618-56F7-4371-B7EA-23A45587AE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5" name="Oval 78">
                          <a:extLst>
                            <a:ext uri="{FF2B5EF4-FFF2-40B4-BE49-F238E27FC236}">
                              <a16:creationId xmlns:a16="http://schemas.microsoft.com/office/drawing/2014/main" id="{7F885864-06B5-4DA0-89E6-03100D65CC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6" name="Oval 79">
                          <a:extLst>
                            <a:ext uri="{FF2B5EF4-FFF2-40B4-BE49-F238E27FC236}">
                              <a16:creationId xmlns:a16="http://schemas.microsoft.com/office/drawing/2014/main" id="{492F31FF-48AE-48B7-9018-53ED76C95D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7" name="Oval 80">
                          <a:extLst>
                            <a:ext uri="{FF2B5EF4-FFF2-40B4-BE49-F238E27FC236}">
                              <a16:creationId xmlns:a16="http://schemas.microsoft.com/office/drawing/2014/main" id="{FC8D9435-6526-4659-912F-B620D20E77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98" name="Oval 81">
                          <a:extLst>
                            <a:ext uri="{FF2B5EF4-FFF2-40B4-BE49-F238E27FC236}">
                              <a16:creationId xmlns:a16="http://schemas.microsoft.com/office/drawing/2014/main" id="{863AB606-10B6-4DDA-B569-8D4D83B700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9" name="Oval 82">
                          <a:extLst>
                            <a:ext uri="{FF2B5EF4-FFF2-40B4-BE49-F238E27FC236}">
                              <a16:creationId xmlns:a16="http://schemas.microsoft.com/office/drawing/2014/main" id="{AB54B21E-807A-4213-A349-BFEA7A4938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92" name="Straight Connector 75">
                        <a:extLst>
                          <a:ext uri="{FF2B5EF4-FFF2-40B4-BE49-F238E27FC236}">
                            <a16:creationId xmlns:a16="http://schemas.microsoft.com/office/drawing/2014/main" id="{6DB5F3F8-3E17-4553-B7A8-A927039BE04A}"/>
                          </a:ext>
                        </a:extLst>
                      </p:cNvPr>
                      <p:cNvCxnSpPr>
                        <a:cxnSpLocks/>
                        <a:stCxn id="97" idx="7"/>
                        <a:endCxn id="99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Straight Connector 76">
                        <a:extLst>
                          <a:ext uri="{FF2B5EF4-FFF2-40B4-BE49-F238E27FC236}">
                            <a16:creationId xmlns:a16="http://schemas.microsoft.com/office/drawing/2014/main" id="{079734B0-043D-4E52-8763-9DF7901CA0A1}"/>
                          </a:ext>
                        </a:extLst>
                      </p:cNvPr>
                      <p:cNvCxnSpPr>
                        <a:stCxn id="95" idx="5"/>
                        <a:endCxn id="98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1" name="Group 64">
                      <a:extLst>
                        <a:ext uri="{FF2B5EF4-FFF2-40B4-BE49-F238E27FC236}">
                          <a16:creationId xmlns:a16="http://schemas.microsoft.com/office/drawing/2014/main" id="{F5003EB1-1D3C-48F1-B38C-8798DEBC54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058" y="4579897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82" name="Group 65">
                        <a:extLst>
                          <a:ext uri="{FF2B5EF4-FFF2-40B4-BE49-F238E27FC236}">
                            <a16:creationId xmlns:a16="http://schemas.microsoft.com/office/drawing/2014/main" id="{D8DDD2E0-40B4-4D89-8C70-88A01F50B5C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85" name="Rectangle 68">
                          <a:extLst>
                            <a:ext uri="{FF2B5EF4-FFF2-40B4-BE49-F238E27FC236}">
                              <a16:creationId xmlns:a16="http://schemas.microsoft.com/office/drawing/2014/main" id="{6DD46D5A-A56B-4EB8-AA38-E507B16C08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6" name="Oval 69">
                          <a:extLst>
                            <a:ext uri="{FF2B5EF4-FFF2-40B4-BE49-F238E27FC236}">
                              <a16:creationId xmlns:a16="http://schemas.microsoft.com/office/drawing/2014/main" id="{1D122A7C-80AF-4FE6-88DE-58CCE0B505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7" name="Oval 70">
                          <a:extLst>
                            <a:ext uri="{FF2B5EF4-FFF2-40B4-BE49-F238E27FC236}">
                              <a16:creationId xmlns:a16="http://schemas.microsoft.com/office/drawing/2014/main" id="{3141CCEF-AB94-4D3F-98B7-E24B199232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8" name="Oval 71">
                          <a:extLst>
                            <a:ext uri="{FF2B5EF4-FFF2-40B4-BE49-F238E27FC236}">
                              <a16:creationId xmlns:a16="http://schemas.microsoft.com/office/drawing/2014/main" id="{4C7B4529-0B38-4ED7-AEF7-E765105E5A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89" name="Oval 72">
                          <a:extLst>
                            <a:ext uri="{FF2B5EF4-FFF2-40B4-BE49-F238E27FC236}">
                              <a16:creationId xmlns:a16="http://schemas.microsoft.com/office/drawing/2014/main" id="{968CE376-5B80-4CE9-A024-CC092E7FB3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0" name="Oval 73">
                          <a:extLst>
                            <a:ext uri="{FF2B5EF4-FFF2-40B4-BE49-F238E27FC236}">
                              <a16:creationId xmlns:a16="http://schemas.microsoft.com/office/drawing/2014/main" id="{D87032B6-0EEB-4D73-8845-56A487A42B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83" name="Straight Connector 66">
                        <a:extLst>
                          <a:ext uri="{FF2B5EF4-FFF2-40B4-BE49-F238E27FC236}">
                            <a16:creationId xmlns:a16="http://schemas.microsoft.com/office/drawing/2014/main" id="{8911133A-1498-454E-AC25-315C80432FFF}"/>
                          </a:ext>
                        </a:extLst>
                      </p:cNvPr>
                      <p:cNvCxnSpPr>
                        <a:cxnSpLocks/>
                        <a:stCxn id="88" idx="7"/>
                        <a:endCxn id="90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" name="Straight Connector 67">
                        <a:extLst>
                          <a:ext uri="{FF2B5EF4-FFF2-40B4-BE49-F238E27FC236}">
                            <a16:creationId xmlns:a16="http://schemas.microsoft.com/office/drawing/2014/main" id="{7824BD56-5FCB-4C4D-857A-2DF0E0BFFEC4}"/>
                          </a:ext>
                        </a:extLst>
                      </p:cNvPr>
                      <p:cNvCxnSpPr>
                        <a:stCxn id="86" idx="5"/>
                        <a:endCxn id="89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7" name="Group 20">
                    <a:extLst>
                      <a:ext uri="{FF2B5EF4-FFF2-40B4-BE49-F238E27FC236}">
                        <a16:creationId xmlns:a16="http://schemas.microsoft.com/office/drawing/2014/main" id="{D3F6D4A9-4B38-4520-B85C-333385A9B8F9}"/>
                      </a:ext>
                    </a:extLst>
                  </p:cNvPr>
                  <p:cNvGrpSpPr/>
                  <p:nvPr/>
                </p:nvGrpSpPr>
                <p:grpSpPr>
                  <a:xfrm>
                    <a:off x="9630707" y="4537475"/>
                    <a:ext cx="1573801" cy="1590714"/>
                    <a:chOff x="1967858" y="4579897"/>
                    <a:chExt cx="1573801" cy="1590714"/>
                  </a:xfrm>
                </p:grpSpPr>
                <p:grpSp>
                  <p:nvGrpSpPr>
                    <p:cNvPr id="38" name="Group 21">
                      <a:extLst>
                        <a:ext uri="{FF2B5EF4-FFF2-40B4-BE49-F238E27FC236}">
                          <a16:creationId xmlns:a16="http://schemas.microsoft.com/office/drawing/2014/main" id="{20F9624D-50B3-493E-9F98-327B1F2D68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7858" y="4587353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69" name="Group 52">
                        <a:extLst>
                          <a:ext uri="{FF2B5EF4-FFF2-40B4-BE49-F238E27FC236}">
                            <a16:creationId xmlns:a16="http://schemas.microsoft.com/office/drawing/2014/main" id="{66ED7D8F-85D9-436F-81F5-C3B36654042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72" name="Rectangle 55">
                          <a:extLst>
                            <a:ext uri="{FF2B5EF4-FFF2-40B4-BE49-F238E27FC236}">
                              <a16:creationId xmlns:a16="http://schemas.microsoft.com/office/drawing/2014/main" id="{5B27FC04-F833-4763-BBCD-D6B66CF01D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3" name="Oval 56">
                          <a:extLst>
                            <a:ext uri="{FF2B5EF4-FFF2-40B4-BE49-F238E27FC236}">
                              <a16:creationId xmlns:a16="http://schemas.microsoft.com/office/drawing/2014/main" id="{0DB86BDB-3FBE-4042-85AA-CEE4DC031F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4" name="Oval 57">
                          <a:extLst>
                            <a:ext uri="{FF2B5EF4-FFF2-40B4-BE49-F238E27FC236}">
                              <a16:creationId xmlns:a16="http://schemas.microsoft.com/office/drawing/2014/main" id="{9E83653F-E9D3-4FDD-804A-7DE5FC1B9D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5" name="Oval 58">
                          <a:extLst>
                            <a:ext uri="{FF2B5EF4-FFF2-40B4-BE49-F238E27FC236}">
                              <a16:creationId xmlns:a16="http://schemas.microsoft.com/office/drawing/2014/main" id="{6C61B6EC-2C99-40BC-9A65-DFFDE8F90F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76" name="Oval 59">
                          <a:extLst>
                            <a:ext uri="{FF2B5EF4-FFF2-40B4-BE49-F238E27FC236}">
                              <a16:creationId xmlns:a16="http://schemas.microsoft.com/office/drawing/2014/main" id="{D1D939A0-4AF5-4FD1-B137-582B9CE273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7" name="Oval 60">
                          <a:extLst>
                            <a:ext uri="{FF2B5EF4-FFF2-40B4-BE49-F238E27FC236}">
                              <a16:creationId xmlns:a16="http://schemas.microsoft.com/office/drawing/2014/main" id="{E113D551-DE3F-4FE4-BD0E-F4B6EDF9C9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70" name="Straight Connector 53">
                        <a:extLst>
                          <a:ext uri="{FF2B5EF4-FFF2-40B4-BE49-F238E27FC236}">
                            <a16:creationId xmlns:a16="http://schemas.microsoft.com/office/drawing/2014/main" id="{2E499121-DACB-4121-9B3A-506CE46D825E}"/>
                          </a:ext>
                        </a:extLst>
                      </p:cNvPr>
                      <p:cNvCxnSpPr>
                        <a:cxnSpLocks/>
                        <a:stCxn id="75" idx="7"/>
                        <a:endCxn id="77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Straight Connector 54">
                        <a:extLst>
                          <a:ext uri="{FF2B5EF4-FFF2-40B4-BE49-F238E27FC236}">
                            <a16:creationId xmlns:a16="http://schemas.microsoft.com/office/drawing/2014/main" id="{125ACCFD-C75C-42C1-933E-F0133D037E81}"/>
                          </a:ext>
                        </a:extLst>
                      </p:cNvPr>
                      <p:cNvCxnSpPr>
                        <a:stCxn id="73" idx="5"/>
                        <a:endCxn id="76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9" name="Group 22">
                      <a:extLst>
                        <a:ext uri="{FF2B5EF4-FFF2-40B4-BE49-F238E27FC236}">
                          <a16:creationId xmlns:a16="http://schemas.microsoft.com/office/drawing/2014/main" id="{D1CC99EE-0260-49AC-B5F1-B97A52E945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5183" y="5330799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60" name="Group 43">
                        <a:extLst>
                          <a:ext uri="{FF2B5EF4-FFF2-40B4-BE49-F238E27FC236}">
                            <a16:creationId xmlns:a16="http://schemas.microsoft.com/office/drawing/2014/main" id="{0595DC94-C2DA-43C1-A1C8-EDFF48CD1B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63" name="Rectangle 46">
                          <a:extLst>
                            <a:ext uri="{FF2B5EF4-FFF2-40B4-BE49-F238E27FC236}">
                              <a16:creationId xmlns:a16="http://schemas.microsoft.com/office/drawing/2014/main" id="{E6490001-6F72-498E-8506-519649AB00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4" name="Oval 47">
                          <a:extLst>
                            <a:ext uri="{FF2B5EF4-FFF2-40B4-BE49-F238E27FC236}">
                              <a16:creationId xmlns:a16="http://schemas.microsoft.com/office/drawing/2014/main" id="{E461877E-4CD1-4727-A693-4706301BE0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5" name="Oval 48">
                          <a:extLst>
                            <a:ext uri="{FF2B5EF4-FFF2-40B4-BE49-F238E27FC236}">
                              <a16:creationId xmlns:a16="http://schemas.microsoft.com/office/drawing/2014/main" id="{27E8FDD6-01F6-47AB-950C-5DB008C916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6" name="Oval 49">
                          <a:extLst>
                            <a:ext uri="{FF2B5EF4-FFF2-40B4-BE49-F238E27FC236}">
                              <a16:creationId xmlns:a16="http://schemas.microsoft.com/office/drawing/2014/main" id="{6C4848DD-27E1-430F-99EF-DBB6C2EDA4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67" name="Oval 50">
                          <a:extLst>
                            <a:ext uri="{FF2B5EF4-FFF2-40B4-BE49-F238E27FC236}">
                              <a16:creationId xmlns:a16="http://schemas.microsoft.com/office/drawing/2014/main" id="{784A7518-A304-432E-BC53-E5C8FDE2E6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8" name="Oval 51">
                          <a:extLst>
                            <a:ext uri="{FF2B5EF4-FFF2-40B4-BE49-F238E27FC236}">
                              <a16:creationId xmlns:a16="http://schemas.microsoft.com/office/drawing/2014/main" id="{F3FECD85-DC8F-4D72-97E7-D087BDBD40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61" name="Straight Connector 44">
                        <a:extLst>
                          <a:ext uri="{FF2B5EF4-FFF2-40B4-BE49-F238E27FC236}">
                            <a16:creationId xmlns:a16="http://schemas.microsoft.com/office/drawing/2014/main" id="{CBE829C3-5446-4E8E-94A7-1646F193D7E9}"/>
                          </a:ext>
                        </a:extLst>
                      </p:cNvPr>
                      <p:cNvCxnSpPr>
                        <a:cxnSpLocks/>
                        <a:stCxn id="66" idx="7"/>
                        <a:endCxn id="68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" name="Straight Connector 45">
                        <a:extLst>
                          <a:ext uri="{FF2B5EF4-FFF2-40B4-BE49-F238E27FC236}">
                            <a16:creationId xmlns:a16="http://schemas.microsoft.com/office/drawing/2014/main" id="{F3471EE9-3DC9-459D-9997-B85A6CFDF3C0}"/>
                          </a:ext>
                        </a:extLst>
                      </p:cNvPr>
                      <p:cNvCxnSpPr>
                        <a:stCxn id="64" idx="5"/>
                        <a:endCxn id="67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" name="Group 23">
                      <a:extLst>
                        <a:ext uri="{FF2B5EF4-FFF2-40B4-BE49-F238E27FC236}">
                          <a16:creationId xmlns:a16="http://schemas.microsoft.com/office/drawing/2014/main" id="{8358425B-26AC-4DF0-934F-0A2655EC9E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2856" y="5338401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51" name="Group 34">
                        <a:extLst>
                          <a:ext uri="{FF2B5EF4-FFF2-40B4-BE49-F238E27FC236}">
                            <a16:creationId xmlns:a16="http://schemas.microsoft.com/office/drawing/2014/main" id="{5D2C0CD3-63F7-41DD-B02D-8A6F2196179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54" name="Rectangle 37">
                          <a:extLst>
                            <a:ext uri="{FF2B5EF4-FFF2-40B4-BE49-F238E27FC236}">
                              <a16:creationId xmlns:a16="http://schemas.microsoft.com/office/drawing/2014/main" id="{19CF4E94-C7E1-4B81-B8D2-8AE759C7CF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5" name="Oval 38">
                          <a:extLst>
                            <a:ext uri="{FF2B5EF4-FFF2-40B4-BE49-F238E27FC236}">
                              <a16:creationId xmlns:a16="http://schemas.microsoft.com/office/drawing/2014/main" id="{BC540BAE-3496-451A-B2E6-0A2050EA7F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6" name="Oval 39">
                          <a:extLst>
                            <a:ext uri="{FF2B5EF4-FFF2-40B4-BE49-F238E27FC236}">
                              <a16:creationId xmlns:a16="http://schemas.microsoft.com/office/drawing/2014/main" id="{6E4DC723-4662-4F3E-840E-727CE0BF0F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7" name="Oval 40">
                          <a:extLst>
                            <a:ext uri="{FF2B5EF4-FFF2-40B4-BE49-F238E27FC236}">
                              <a16:creationId xmlns:a16="http://schemas.microsoft.com/office/drawing/2014/main" id="{062B2B10-0301-45D9-862F-917DF75BE0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58" name="Oval 41">
                          <a:extLst>
                            <a:ext uri="{FF2B5EF4-FFF2-40B4-BE49-F238E27FC236}">
                              <a16:creationId xmlns:a16="http://schemas.microsoft.com/office/drawing/2014/main" id="{1404E0B5-441D-496B-A926-6720EA8BFD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9" name="Oval 42">
                          <a:extLst>
                            <a:ext uri="{FF2B5EF4-FFF2-40B4-BE49-F238E27FC236}">
                              <a16:creationId xmlns:a16="http://schemas.microsoft.com/office/drawing/2014/main" id="{8A8D1264-3EFD-4503-B86E-ED59DC693F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52" name="Straight Connector 35">
                        <a:extLst>
                          <a:ext uri="{FF2B5EF4-FFF2-40B4-BE49-F238E27FC236}">
                            <a16:creationId xmlns:a16="http://schemas.microsoft.com/office/drawing/2014/main" id="{71188630-7AC3-4C8E-8D88-83458442574B}"/>
                          </a:ext>
                        </a:extLst>
                      </p:cNvPr>
                      <p:cNvCxnSpPr>
                        <a:cxnSpLocks/>
                        <a:stCxn id="57" idx="7"/>
                        <a:endCxn id="59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Connector 36">
                        <a:extLst>
                          <a:ext uri="{FF2B5EF4-FFF2-40B4-BE49-F238E27FC236}">
                            <a16:creationId xmlns:a16="http://schemas.microsoft.com/office/drawing/2014/main" id="{E2F33AF9-8E09-41BA-8242-72C7C91215CC}"/>
                          </a:ext>
                        </a:extLst>
                      </p:cNvPr>
                      <p:cNvCxnSpPr>
                        <a:stCxn id="55" idx="5"/>
                        <a:endCxn id="58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1" name="Group 24">
                      <a:extLst>
                        <a:ext uri="{FF2B5EF4-FFF2-40B4-BE49-F238E27FC236}">
                          <a16:creationId xmlns:a16="http://schemas.microsoft.com/office/drawing/2014/main" id="{F83256EA-58B8-4528-85A5-AC23638A31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058" y="4579897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42" name="Group 25">
                        <a:extLst>
                          <a:ext uri="{FF2B5EF4-FFF2-40B4-BE49-F238E27FC236}">
                            <a16:creationId xmlns:a16="http://schemas.microsoft.com/office/drawing/2014/main" id="{890EAD8C-B51D-4A06-81F2-7093BE2EE8A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45" name="Rectangle 28">
                          <a:extLst>
                            <a:ext uri="{FF2B5EF4-FFF2-40B4-BE49-F238E27FC236}">
                              <a16:creationId xmlns:a16="http://schemas.microsoft.com/office/drawing/2014/main" id="{6C5E3A26-F503-4CDC-A6F9-3C7B8A6ACC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6" name="Oval 29">
                          <a:extLst>
                            <a:ext uri="{FF2B5EF4-FFF2-40B4-BE49-F238E27FC236}">
                              <a16:creationId xmlns:a16="http://schemas.microsoft.com/office/drawing/2014/main" id="{194ECFAF-14FA-465F-B3E5-156A821183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7" name="Oval 30">
                          <a:extLst>
                            <a:ext uri="{FF2B5EF4-FFF2-40B4-BE49-F238E27FC236}">
                              <a16:creationId xmlns:a16="http://schemas.microsoft.com/office/drawing/2014/main" id="{9C5F42E5-1017-4F60-9E43-E97211F478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8" name="Oval 31">
                          <a:extLst>
                            <a:ext uri="{FF2B5EF4-FFF2-40B4-BE49-F238E27FC236}">
                              <a16:creationId xmlns:a16="http://schemas.microsoft.com/office/drawing/2014/main" id="{1F2512B1-727D-42CF-995B-FD4730AA62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9" name="Oval 32">
                          <a:extLst>
                            <a:ext uri="{FF2B5EF4-FFF2-40B4-BE49-F238E27FC236}">
                              <a16:creationId xmlns:a16="http://schemas.microsoft.com/office/drawing/2014/main" id="{D3A5BC97-BDE1-47F2-A610-7F6D712188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0" name="Oval 33">
                          <a:extLst>
                            <a:ext uri="{FF2B5EF4-FFF2-40B4-BE49-F238E27FC236}">
                              <a16:creationId xmlns:a16="http://schemas.microsoft.com/office/drawing/2014/main" id="{65118E31-1F0C-4BF6-A672-9B7E57AE9E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43" name="Straight Connector 26">
                        <a:extLst>
                          <a:ext uri="{FF2B5EF4-FFF2-40B4-BE49-F238E27FC236}">
                            <a16:creationId xmlns:a16="http://schemas.microsoft.com/office/drawing/2014/main" id="{B8719389-0030-4B15-B01C-CB88815A1F98}"/>
                          </a:ext>
                        </a:extLst>
                      </p:cNvPr>
                      <p:cNvCxnSpPr>
                        <a:cxnSpLocks/>
                        <a:stCxn id="48" idx="7"/>
                        <a:endCxn id="50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Connector 27">
                        <a:extLst>
                          <a:ext uri="{FF2B5EF4-FFF2-40B4-BE49-F238E27FC236}">
                            <a16:creationId xmlns:a16="http://schemas.microsoft.com/office/drawing/2014/main" id="{3B92D1D8-700F-48F3-B7A1-3E5CB19806F9}"/>
                          </a:ext>
                        </a:extLst>
                      </p:cNvPr>
                      <p:cNvCxnSpPr>
                        <a:stCxn id="46" idx="5"/>
                        <a:endCxn id="49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33" name="Rectangle 16">
                <a:extLst>
                  <a:ext uri="{FF2B5EF4-FFF2-40B4-BE49-F238E27FC236}">
                    <a16:creationId xmlns:a16="http://schemas.microsoft.com/office/drawing/2014/main" id="{4BC5364D-17DB-4112-9DF9-8E5AE504320A}"/>
                  </a:ext>
                </a:extLst>
              </p:cNvPr>
              <p:cNvSpPr/>
              <p:nvPr/>
            </p:nvSpPr>
            <p:spPr>
              <a:xfrm>
                <a:off x="8113530" y="4499461"/>
                <a:ext cx="2492291" cy="244052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3">
              <a:extLst>
                <a:ext uri="{FF2B5EF4-FFF2-40B4-BE49-F238E27FC236}">
                  <a16:creationId xmlns:a16="http://schemas.microsoft.com/office/drawing/2014/main" id="{125DA954-95A0-4EFA-9F7C-8976FBCCC2D0}"/>
                </a:ext>
              </a:extLst>
            </p:cNvPr>
            <p:cNvGrpSpPr/>
            <p:nvPr/>
          </p:nvGrpSpPr>
          <p:grpSpPr>
            <a:xfrm>
              <a:off x="8885637" y="3921802"/>
              <a:ext cx="1220732" cy="1232133"/>
              <a:chOff x="5853111" y="2775739"/>
              <a:chExt cx="3532187" cy="3561560"/>
            </a:xfrm>
          </p:grpSpPr>
          <p:sp>
            <p:nvSpPr>
              <p:cNvPr id="20" name="Rectangle 184">
                <a:extLst>
                  <a:ext uri="{FF2B5EF4-FFF2-40B4-BE49-F238E27FC236}">
                    <a16:creationId xmlns:a16="http://schemas.microsoft.com/office/drawing/2014/main" id="{2B412FFF-6F38-4764-B7B6-D4FBBFDAF919}"/>
                  </a:ext>
                </a:extLst>
              </p:cNvPr>
              <p:cNvSpPr/>
              <p:nvPr/>
            </p:nvSpPr>
            <p:spPr>
              <a:xfrm>
                <a:off x="6030915" y="2982909"/>
                <a:ext cx="3159126" cy="3159123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185">
                <a:extLst>
                  <a:ext uri="{FF2B5EF4-FFF2-40B4-BE49-F238E27FC236}">
                    <a16:creationId xmlns:a16="http://schemas.microsoft.com/office/drawing/2014/main" id="{B7D7BFC1-D791-4F1A-B9DF-5D8ED600B9F9}"/>
                  </a:ext>
                </a:extLst>
              </p:cNvPr>
              <p:cNvCxnSpPr>
                <a:cxnSpLocks/>
                <a:stCxn id="20" idx="0"/>
                <a:endCxn id="20" idx="2"/>
              </p:cNvCxnSpPr>
              <p:nvPr/>
            </p:nvCxnSpPr>
            <p:spPr>
              <a:xfrm>
                <a:off x="7610480" y="2982909"/>
                <a:ext cx="0" cy="31591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86">
                <a:extLst>
                  <a:ext uri="{FF2B5EF4-FFF2-40B4-BE49-F238E27FC236}">
                    <a16:creationId xmlns:a16="http://schemas.microsoft.com/office/drawing/2014/main" id="{CB6D504A-22D9-48B4-B4E2-18B5A72E1265}"/>
                  </a:ext>
                </a:extLst>
              </p:cNvPr>
              <p:cNvCxnSpPr>
                <a:cxnSpLocks/>
                <a:stCxn id="20" idx="1"/>
                <a:endCxn id="20" idx="3"/>
              </p:cNvCxnSpPr>
              <p:nvPr/>
            </p:nvCxnSpPr>
            <p:spPr>
              <a:xfrm>
                <a:off x="6030915" y="4562471"/>
                <a:ext cx="315912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187">
                <a:extLst>
                  <a:ext uri="{FF2B5EF4-FFF2-40B4-BE49-F238E27FC236}">
                    <a16:creationId xmlns:a16="http://schemas.microsoft.com/office/drawing/2014/main" id="{1D7C1822-F848-4DF7-A6DB-3E60AB9050F4}"/>
                  </a:ext>
                </a:extLst>
              </p:cNvPr>
              <p:cNvSpPr/>
              <p:nvPr/>
            </p:nvSpPr>
            <p:spPr>
              <a:xfrm>
                <a:off x="5853111" y="5946774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188">
                <a:extLst>
                  <a:ext uri="{FF2B5EF4-FFF2-40B4-BE49-F238E27FC236}">
                    <a16:creationId xmlns:a16="http://schemas.microsoft.com/office/drawing/2014/main" id="{61C734C7-8739-4779-92F4-96B8608D79CF}"/>
                  </a:ext>
                </a:extLst>
              </p:cNvPr>
              <p:cNvSpPr/>
              <p:nvPr/>
            </p:nvSpPr>
            <p:spPr>
              <a:xfrm>
                <a:off x="5853111" y="2792509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189">
                <a:extLst>
                  <a:ext uri="{FF2B5EF4-FFF2-40B4-BE49-F238E27FC236}">
                    <a16:creationId xmlns:a16="http://schemas.microsoft.com/office/drawing/2014/main" id="{EA9DA6A8-FD81-4946-BCF7-291B94C8E195}"/>
                  </a:ext>
                </a:extLst>
              </p:cNvPr>
              <p:cNvSpPr/>
              <p:nvPr/>
            </p:nvSpPr>
            <p:spPr>
              <a:xfrm>
                <a:off x="8994773" y="5925343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190">
                <a:extLst>
                  <a:ext uri="{FF2B5EF4-FFF2-40B4-BE49-F238E27FC236}">
                    <a16:creationId xmlns:a16="http://schemas.microsoft.com/office/drawing/2014/main" id="{1BB7B6BF-0521-4863-BDE3-475437832391}"/>
                  </a:ext>
                </a:extLst>
              </p:cNvPr>
              <p:cNvSpPr/>
              <p:nvPr/>
            </p:nvSpPr>
            <p:spPr>
              <a:xfrm>
                <a:off x="8977312" y="2787652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191">
                <a:extLst>
                  <a:ext uri="{FF2B5EF4-FFF2-40B4-BE49-F238E27FC236}">
                    <a16:creationId xmlns:a16="http://schemas.microsoft.com/office/drawing/2014/main" id="{82422717-DDD6-4504-B36B-5B424E43FE2C}"/>
                  </a:ext>
                </a:extLst>
              </p:cNvPr>
              <p:cNvSpPr/>
              <p:nvPr/>
            </p:nvSpPr>
            <p:spPr>
              <a:xfrm>
                <a:off x="7424737" y="4367212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192">
                <a:extLst>
                  <a:ext uri="{FF2B5EF4-FFF2-40B4-BE49-F238E27FC236}">
                    <a16:creationId xmlns:a16="http://schemas.microsoft.com/office/drawing/2014/main" id="{3E36F310-88AB-44C0-BC78-A0B2741066F9}"/>
                  </a:ext>
                </a:extLst>
              </p:cNvPr>
              <p:cNvSpPr/>
              <p:nvPr/>
            </p:nvSpPr>
            <p:spPr>
              <a:xfrm>
                <a:off x="5853111" y="4368005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193">
                <a:extLst>
                  <a:ext uri="{FF2B5EF4-FFF2-40B4-BE49-F238E27FC236}">
                    <a16:creationId xmlns:a16="http://schemas.microsoft.com/office/drawing/2014/main" id="{69CE44F2-1AC8-4AD8-AEBD-18930A4298B5}"/>
                  </a:ext>
                </a:extLst>
              </p:cNvPr>
              <p:cNvSpPr/>
              <p:nvPr/>
            </p:nvSpPr>
            <p:spPr>
              <a:xfrm>
                <a:off x="8994773" y="4356497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194">
                <a:extLst>
                  <a:ext uri="{FF2B5EF4-FFF2-40B4-BE49-F238E27FC236}">
                    <a16:creationId xmlns:a16="http://schemas.microsoft.com/office/drawing/2014/main" id="{B464E126-7EEC-4BFE-9AC7-A55AFCC4BC29}"/>
                  </a:ext>
                </a:extLst>
              </p:cNvPr>
              <p:cNvSpPr/>
              <p:nvPr/>
            </p:nvSpPr>
            <p:spPr>
              <a:xfrm>
                <a:off x="7424736" y="5926931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195">
                <a:extLst>
                  <a:ext uri="{FF2B5EF4-FFF2-40B4-BE49-F238E27FC236}">
                    <a16:creationId xmlns:a16="http://schemas.microsoft.com/office/drawing/2014/main" id="{B0EFE452-D1C7-4766-99BB-705F1E6370E7}"/>
                  </a:ext>
                </a:extLst>
              </p:cNvPr>
              <p:cNvSpPr/>
              <p:nvPr/>
            </p:nvSpPr>
            <p:spPr>
              <a:xfrm>
                <a:off x="7424736" y="2775739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0" name="Freccia a destra 386">
            <a:extLst>
              <a:ext uri="{FF2B5EF4-FFF2-40B4-BE49-F238E27FC236}">
                <a16:creationId xmlns:a16="http://schemas.microsoft.com/office/drawing/2014/main" id="{3772CA9F-FADA-4FEC-80A0-3BBA4388CB07}"/>
              </a:ext>
            </a:extLst>
          </p:cNvPr>
          <p:cNvSpPr/>
          <p:nvPr/>
        </p:nvSpPr>
        <p:spPr>
          <a:xfrm>
            <a:off x="1479194" y="5447019"/>
            <a:ext cx="942178" cy="3058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/>
              <a:t>e</a:t>
            </a:r>
            <a:r>
              <a:rPr lang="it-IT" i="1" baseline="30000" dirty="0"/>
              <a:t>-</a:t>
            </a:r>
          </a:p>
        </p:txBody>
      </p:sp>
      <p:grpSp>
        <p:nvGrpSpPr>
          <p:cNvPr id="202" name="Gruppo 4">
            <a:extLst>
              <a:ext uri="{FF2B5EF4-FFF2-40B4-BE49-F238E27FC236}">
                <a16:creationId xmlns:a16="http://schemas.microsoft.com/office/drawing/2014/main" id="{F252F10E-EFF8-747A-2C96-AEDE8A319217}"/>
              </a:ext>
            </a:extLst>
          </p:cNvPr>
          <p:cNvGrpSpPr/>
          <p:nvPr/>
        </p:nvGrpSpPr>
        <p:grpSpPr>
          <a:xfrm>
            <a:off x="4617348" y="3328642"/>
            <a:ext cx="3124310" cy="319721"/>
            <a:chOff x="3517930" y="3328642"/>
            <a:chExt cx="3124310" cy="319721"/>
          </a:xfrm>
        </p:grpSpPr>
        <p:sp>
          <p:nvSpPr>
            <p:cNvPr id="203" name="Rettangolo 2">
              <a:extLst>
                <a:ext uri="{FF2B5EF4-FFF2-40B4-BE49-F238E27FC236}">
                  <a16:creationId xmlns:a16="http://schemas.microsoft.com/office/drawing/2014/main" id="{63EDE1E1-7385-4B66-9768-61BBA17A3AA9}"/>
                </a:ext>
              </a:extLst>
            </p:cNvPr>
            <p:cNvSpPr/>
            <p:nvPr/>
          </p:nvSpPr>
          <p:spPr>
            <a:xfrm>
              <a:off x="3638145" y="3328642"/>
              <a:ext cx="2859931" cy="319721"/>
            </a:xfrm>
            <a:prstGeom prst="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4" name="Connettore diritto 6">
              <a:extLst>
                <a:ext uri="{FF2B5EF4-FFF2-40B4-BE49-F238E27FC236}">
                  <a16:creationId xmlns:a16="http://schemas.microsoft.com/office/drawing/2014/main" id="{9659D23A-3856-4392-B439-9F43FD61480B}"/>
                </a:ext>
              </a:extLst>
            </p:cNvPr>
            <p:cNvCxnSpPr/>
            <p:nvPr/>
          </p:nvCxnSpPr>
          <p:spPr>
            <a:xfrm>
              <a:off x="3517930" y="3487364"/>
              <a:ext cx="312431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196">
            <a:extLst>
              <a:ext uri="{FF2B5EF4-FFF2-40B4-BE49-F238E27FC236}">
                <a16:creationId xmlns:a16="http://schemas.microsoft.com/office/drawing/2014/main" id="{7A8A6503-1754-4360-93C8-13892FBD456A}"/>
              </a:ext>
            </a:extLst>
          </p:cNvPr>
          <p:cNvGrpSpPr/>
          <p:nvPr/>
        </p:nvGrpSpPr>
        <p:grpSpPr>
          <a:xfrm rot="2544558">
            <a:off x="5583278" y="5093032"/>
            <a:ext cx="1216413" cy="1234073"/>
            <a:chOff x="8474673" y="3508916"/>
            <a:chExt cx="2141034" cy="2096559"/>
          </a:xfrm>
        </p:grpSpPr>
        <p:grpSp>
          <p:nvGrpSpPr>
            <p:cNvPr id="206" name="Group 14">
              <a:extLst>
                <a:ext uri="{FF2B5EF4-FFF2-40B4-BE49-F238E27FC236}">
                  <a16:creationId xmlns:a16="http://schemas.microsoft.com/office/drawing/2014/main" id="{9B0A0B72-C40B-4CDF-8928-27BB0D090355}"/>
                </a:ext>
              </a:extLst>
            </p:cNvPr>
            <p:cNvGrpSpPr/>
            <p:nvPr/>
          </p:nvGrpSpPr>
          <p:grpSpPr>
            <a:xfrm>
              <a:off x="8474673" y="3508916"/>
              <a:ext cx="2141034" cy="2096559"/>
              <a:chOff x="8113530" y="4499461"/>
              <a:chExt cx="2492291" cy="2440520"/>
            </a:xfrm>
          </p:grpSpPr>
          <p:grpSp>
            <p:nvGrpSpPr>
              <p:cNvPr id="220" name="Group 15">
                <a:extLst>
                  <a:ext uri="{FF2B5EF4-FFF2-40B4-BE49-F238E27FC236}">
                    <a16:creationId xmlns:a16="http://schemas.microsoft.com/office/drawing/2014/main" id="{98E2AAFB-43E2-4FDD-A73B-E659434DACA0}"/>
                  </a:ext>
                </a:extLst>
              </p:cNvPr>
              <p:cNvGrpSpPr/>
              <p:nvPr/>
            </p:nvGrpSpPr>
            <p:grpSpPr>
              <a:xfrm>
                <a:off x="8159078" y="4537475"/>
                <a:ext cx="2299027" cy="2336440"/>
                <a:chOff x="8159078" y="4537475"/>
                <a:chExt cx="2299027" cy="2336440"/>
              </a:xfrm>
            </p:grpSpPr>
            <p:grpSp>
              <p:nvGrpSpPr>
                <p:cNvPr id="222" name="Group 17">
                  <a:extLst>
                    <a:ext uri="{FF2B5EF4-FFF2-40B4-BE49-F238E27FC236}">
                      <a16:creationId xmlns:a16="http://schemas.microsoft.com/office/drawing/2014/main" id="{51510665-8E69-4B38-A8F8-3C96A0B76D3F}"/>
                    </a:ext>
                  </a:extLst>
                </p:cNvPr>
                <p:cNvGrpSpPr/>
                <p:nvPr/>
              </p:nvGrpSpPr>
              <p:grpSpPr>
                <a:xfrm>
                  <a:off x="8159078" y="4537475"/>
                  <a:ext cx="2299027" cy="1206585"/>
                  <a:chOff x="8159078" y="4537475"/>
                  <a:chExt cx="3045430" cy="1598316"/>
                </a:xfrm>
              </p:grpSpPr>
              <p:grpSp>
                <p:nvGrpSpPr>
                  <p:cNvPr id="306" name="Group 101">
                    <a:extLst>
                      <a:ext uri="{FF2B5EF4-FFF2-40B4-BE49-F238E27FC236}">
                        <a16:creationId xmlns:a16="http://schemas.microsoft.com/office/drawing/2014/main" id="{C6788AD0-13C5-43E6-93EC-58CD798E26C4}"/>
                      </a:ext>
                    </a:extLst>
                  </p:cNvPr>
                  <p:cNvGrpSpPr/>
                  <p:nvPr/>
                </p:nvGrpSpPr>
                <p:grpSpPr>
                  <a:xfrm>
                    <a:off x="8159078" y="4545077"/>
                    <a:ext cx="1573801" cy="1590714"/>
                    <a:chOff x="1967858" y="4579897"/>
                    <a:chExt cx="1573801" cy="1590714"/>
                  </a:xfrm>
                </p:grpSpPr>
                <p:grpSp>
                  <p:nvGrpSpPr>
                    <p:cNvPr id="348" name="Group 143">
                      <a:extLst>
                        <a:ext uri="{FF2B5EF4-FFF2-40B4-BE49-F238E27FC236}">
                          <a16:creationId xmlns:a16="http://schemas.microsoft.com/office/drawing/2014/main" id="{95953716-DE6A-4DCD-8033-0603259BFC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7858" y="4587353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379" name="Group 174">
                        <a:extLst>
                          <a:ext uri="{FF2B5EF4-FFF2-40B4-BE49-F238E27FC236}">
                            <a16:creationId xmlns:a16="http://schemas.microsoft.com/office/drawing/2014/main" id="{A5768C62-BD33-40C0-AB08-0AC440CE91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82" name="Rectangle 177">
                          <a:extLst>
                            <a:ext uri="{FF2B5EF4-FFF2-40B4-BE49-F238E27FC236}">
                              <a16:creationId xmlns:a16="http://schemas.microsoft.com/office/drawing/2014/main" id="{93BDB8DE-BEC9-4B5E-BC62-305CBA12F1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83" name="Oval 178">
                          <a:extLst>
                            <a:ext uri="{FF2B5EF4-FFF2-40B4-BE49-F238E27FC236}">
                              <a16:creationId xmlns:a16="http://schemas.microsoft.com/office/drawing/2014/main" id="{4558AEFD-AA16-4AAA-AA87-7C0C4DB2C9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84" name="Oval 179">
                          <a:extLst>
                            <a:ext uri="{FF2B5EF4-FFF2-40B4-BE49-F238E27FC236}">
                              <a16:creationId xmlns:a16="http://schemas.microsoft.com/office/drawing/2014/main" id="{ADA32AC5-B7C6-4A87-841C-E301B6E7AB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85" name="Oval 180">
                          <a:extLst>
                            <a:ext uri="{FF2B5EF4-FFF2-40B4-BE49-F238E27FC236}">
                              <a16:creationId xmlns:a16="http://schemas.microsoft.com/office/drawing/2014/main" id="{4465F3E2-D1CA-4DF3-A582-191C66A847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86" name="Oval 181">
                          <a:extLst>
                            <a:ext uri="{FF2B5EF4-FFF2-40B4-BE49-F238E27FC236}">
                              <a16:creationId xmlns:a16="http://schemas.microsoft.com/office/drawing/2014/main" id="{BA02428A-4039-4800-89F2-BA4FF9429A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87" name="Oval 182">
                          <a:extLst>
                            <a:ext uri="{FF2B5EF4-FFF2-40B4-BE49-F238E27FC236}">
                              <a16:creationId xmlns:a16="http://schemas.microsoft.com/office/drawing/2014/main" id="{75F73CDF-EC52-430D-BAF7-7A690C47C0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80" name="Straight Connector 175">
                        <a:extLst>
                          <a:ext uri="{FF2B5EF4-FFF2-40B4-BE49-F238E27FC236}">
                            <a16:creationId xmlns:a16="http://schemas.microsoft.com/office/drawing/2014/main" id="{15F4D501-1BDF-4549-8B15-13D63B9B2106}"/>
                          </a:ext>
                        </a:extLst>
                      </p:cNvPr>
                      <p:cNvCxnSpPr>
                        <a:cxnSpLocks/>
                        <a:stCxn id="385" idx="7"/>
                        <a:endCxn id="387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1" name="Straight Connector 176">
                        <a:extLst>
                          <a:ext uri="{FF2B5EF4-FFF2-40B4-BE49-F238E27FC236}">
                            <a16:creationId xmlns:a16="http://schemas.microsoft.com/office/drawing/2014/main" id="{035B1C07-DFC5-4FF8-AF1E-6286DCAD945C}"/>
                          </a:ext>
                        </a:extLst>
                      </p:cNvPr>
                      <p:cNvCxnSpPr>
                        <a:stCxn id="383" idx="5"/>
                        <a:endCxn id="386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9" name="Group 144">
                      <a:extLst>
                        <a:ext uri="{FF2B5EF4-FFF2-40B4-BE49-F238E27FC236}">
                          <a16:creationId xmlns:a16="http://schemas.microsoft.com/office/drawing/2014/main" id="{B2685372-BAD2-49E6-87CD-1805681C92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5183" y="5330799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370" name="Group 165">
                        <a:extLst>
                          <a:ext uri="{FF2B5EF4-FFF2-40B4-BE49-F238E27FC236}">
                            <a16:creationId xmlns:a16="http://schemas.microsoft.com/office/drawing/2014/main" id="{72F697FF-01F6-4C29-A105-EBBA849A10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73" name="Rectangle 168">
                          <a:extLst>
                            <a:ext uri="{FF2B5EF4-FFF2-40B4-BE49-F238E27FC236}">
                              <a16:creationId xmlns:a16="http://schemas.microsoft.com/office/drawing/2014/main" id="{280BB62E-9138-43AA-B8B8-BFB435F299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74" name="Oval 169">
                          <a:extLst>
                            <a:ext uri="{FF2B5EF4-FFF2-40B4-BE49-F238E27FC236}">
                              <a16:creationId xmlns:a16="http://schemas.microsoft.com/office/drawing/2014/main" id="{251222B7-875E-4849-8D44-043FD4E553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75" name="Oval 170">
                          <a:extLst>
                            <a:ext uri="{FF2B5EF4-FFF2-40B4-BE49-F238E27FC236}">
                              <a16:creationId xmlns:a16="http://schemas.microsoft.com/office/drawing/2014/main" id="{588FEBCF-2F2C-420D-878D-D54178E258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76" name="Oval 171">
                          <a:extLst>
                            <a:ext uri="{FF2B5EF4-FFF2-40B4-BE49-F238E27FC236}">
                              <a16:creationId xmlns:a16="http://schemas.microsoft.com/office/drawing/2014/main" id="{255F46AE-914D-4E76-A108-7447EC8BE8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77" name="Oval 172">
                          <a:extLst>
                            <a:ext uri="{FF2B5EF4-FFF2-40B4-BE49-F238E27FC236}">
                              <a16:creationId xmlns:a16="http://schemas.microsoft.com/office/drawing/2014/main" id="{D2202A17-8ED0-47FF-BE80-B57EACB843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78" name="Oval 173">
                          <a:extLst>
                            <a:ext uri="{FF2B5EF4-FFF2-40B4-BE49-F238E27FC236}">
                              <a16:creationId xmlns:a16="http://schemas.microsoft.com/office/drawing/2014/main" id="{ABD19B28-837E-4EF6-93E6-C6932A4D31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71" name="Straight Connector 166">
                        <a:extLst>
                          <a:ext uri="{FF2B5EF4-FFF2-40B4-BE49-F238E27FC236}">
                            <a16:creationId xmlns:a16="http://schemas.microsoft.com/office/drawing/2014/main" id="{994998DA-5024-4933-A210-093D4385D7D2}"/>
                          </a:ext>
                        </a:extLst>
                      </p:cNvPr>
                      <p:cNvCxnSpPr>
                        <a:cxnSpLocks/>
                        <a:stCxn id="376" idx="7"/>
                        <a:endCxn id="378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2" name="Straight Connector 167">
                        <a:extLst>
                          <a:ext uri="{FF2B5EF4-FFF2-40B4-BE49-F238E27FC236}">
                            <a16:creationId xmlns:a16="http://schemas.microsoft.com/office/drawing/2014/main" id="{FD6A59D6-7167-4B86-B3E7-7FC6420D5DEC}"/>
                          </a:ext>
                        </a:extLst>
                      </p:cNvPr>
                      <p:cNvCxnSpPr>
                        <a:stCxn id="374" idx="5"/>
                        <a:endCxn id="377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50" name="Group 145">
                      <a:extLst>
                        <a:ext uri="{FF2B5EF4-FFF2-40B4-BE49-F238E27FC236}">
                          <a16:creationId xmlns:a16="http://schemas.microsoft.com/office/drawing/2014/main" id="{EED2EA05-F5BF-4044-B1AF-B8CC651728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2856" y="5338401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361" name="Group 156">
                        <a:extLst>
                          <a:ext uri="{FF2B5EF4-FFF2-40B4-BE49-F238E27FC236}">
                            <a16:creationId xmlns:a16="http://schemas.microsoft.com/office/drawing/2014/main" id="{C4C586FC-5C35-4DBF-A9C0-C0A899E8DB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64" name="Rectangle 159">
                          <a:extLst>
                            <a:ext uri="{FF2B5EF4-FFF2-40B4-BE49-F238E27FC236}">
                              <a16:creationId xmlns:a16="http://schemas.microsoft.com/office/drawing/2014/main" id="{905B28A7-B37C-4E28-8100-D8028AC207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65" name="Oval 160">
                          <a:extLst>
                            <a:ext uri="{FF2B5EF4-FFF2-40B4-BE49-F238E27FC236}">
                              <a16:creationId xmlns:a16="http://schemas.microsoft.com/office/drawing/2014/main" id="{8419D10F-54A9-467A-ACC8-06D9B46942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66" name="Oval 161">
                          <a:extLst>
                            <a:ext uri="{FF2B5EF4-FFF2-40B4-BE49-F238E27FC236}">
                              <a16:creationId xmlns:a16="http://schemas.microsoft.com/office/drawing/2014/main" id="{FA0EC7B9-F2F9-4794-BAF3-1E7FE51F62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67" name="Oval 162">
                          <a:extLst>
                            <a:ext uri="{FF2B5EF4-FFF2-40B4-BE49-F238E27FC236}">
                              <a16:creationId xmlns:a16="http://schemas.microsoft.com/office/drawing/2014/main" id="{E2900558-131C-4CED-901A-51C4ECF616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68" name="Oval 163">
                          <a:extLst>
                            <a:ext uri="{FF2B5EF4-FFF2-40B4-BE49-F238E27FC236}">
                              <a16:creationId xmlns:a16="http://schemas.microsoft.com/office/drawing/2014/main" id="{FF2DD150-2EE7-4876-B603-F4F0BF76C0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69" name="Oval 164">
                          <a:extLst>
                            <a:ext uri="{FF2B5EF4-FFF2-40B4-BE49-F238E27FC236}">
                              <a16:creationId xmlns:a16="http://schemas.microsoft.com/office/drawing/2014/main" id="{E0897C99-7D8D-47EA-9F09-4133E9D35D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62" name="Straight Connector 157">
                        <a:extLst>
                          <a:ext uri="{FF2B5EF4-FFF2-40B4-BE49-F238E27FC236}">
                            <a16:creationId xmlns:a16="http://schemas.microsoft.com/office/drawing/2014/main" id="{34EB0384-AF67-44ED-BC49-1E4A07B4B05B}"/>
                          </a:ext>
                        </a:extLst>
                      </p:cNvPr>
                      <p:cNvCxnSpPr>
                        <a:cxnSpLocks/>
                        <a:stCxn id="367" idx="7"/>
                        <a:endCxn id="369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3" name="Straight Connector 158">
                        <a:extLst>
                          <a:ext uri="{FF2B5EF4-FFF2-40B4-BE49-F238E27FC236}">
                            <a16:creationId xmlns:a16="http://schemas.microsoft.com/office/drawing/2014/main" id="{ACEBA02E-A936-4125-8195-3E869E59CD43}"/>
                          </a:ext>
                        </a:extLst>
                      </p:cNvPr>
                      <p:cNvCxnSpPr>
                        <a:stCxn id="365" idx="5"/>
                        <a:endCxn id="368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51" name="Group 146">
                      <a:extLst>
                        <a:ext uri="{FF2B5EF4-FFF2-40B4-BE49-F238E27FC236}">
                          <a16:creationId xmlns:a16="http://schemas.microsoft.com/office/drawing/2014/main" id="{7FD12B33-0D1A-4737-9DA3-07E4D50122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058" y="4579897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352" name="Group 147">
                        <a:extLst>
                          <a:ext uri="{FF2B5EF4-FFF2-40B4-BE49-F238E27FC236}">
                            <a16:creationId xmlns:a16="http://schemas.microsoft.com/office/drawing/2014/main" id="{9EBD26F5-A993-4583-92EB-BD5CDB5FA5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55" name="Rectangle 150">
                          <a:extLst>
                            <a:ext uri="{FF2B5EF4-FFF2-40B4-BE49-F238E27FC236}">
                              <a16:creationId xmlns:a16="http://schemas.microsoft.com/office/drawing/2014/main" id="{48DD259E-4CE0-4046-B660-31A8C2AD0D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56" name="Oval 151">
                          <a:extLst>
                            <a:ext uri="{FF2B5EF4-FFF2-40B4-BE49-F238E27FC236}">
                              <a16:creationId xmlns:a16="http://schemas.microsoft.com/office/drawing/2014/main" id="{14877ACD-08AE-4C48-A5D2-879D786614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57" name="Oval 152">
                          <a:extLst>
                            <a:ext uri="{FF2B5EF4-FFF2-40B4-BE49-F238E27FC236}">
                              <a16:creationId xmlns:a16="http://schemas.microsoft.com/office/drawing/2014/main" id="{20C14FF5-E9BB-4D09-80B1-4A66D7E8B1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58" name="Oval 153">
                          <a:extLst>
                            <a:ext uri="{FF2B5EF4-FFF2-40B4-BE49-F238E27FC236}">
                              <a16:creationId xmlns:a16="http://schemas.microsoft.com/office/drawing/2014/main" id="{59EE4DE9-D3E3-4CCC-A539-A57A5CCB58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59" name="Oval 154">
                          <a:extLst>
                            <a:ext uri="{FF2B5EF4-FFF2-40B4-BE49-F238E27FC236}">
                              <a16:creationId xmlns:a16="http://schemas.microsoft.com/office/drawing/2014/main" id="{835B1276-C6BB-457F-B194-1C3A97602B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60" name="Oval 155">
                          <a:extLst>
                            <a:ext uri="{FF2B5EF4-FFF2-40B4-BE49-F238E27FC236}">
                              <a16:creationId xmlns:a16="http://schemas.microsoft.com/office/drawing/2014/main" id="{8EA677F0-F685-472C-8AF9-0D76113925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53" name="Straight Connector 148">
                        <a:extLst>
                          <a:ext uri="{FF2B5EF4-FFF2-40B4-BE49-F238E27FC236}">
                            <a16:creationId xmlns:a16="http://schemas.microsoft.com/office/drawing/2014/main" id="{DD34C236-4493-470A-9C8D-DF8BD12A1D08}"/>
                          </a:ext>
                        </a:extLst>
                      </p:cNvPr>
                      <p:cNvCxnSpPr>
                        <a:cxnSpLocks/>
                        <a:stCxn id="358" idx="7"/>
                        <a:endCxn id="360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4" name="Straight Connector 149">
                        <a:extLst>
                          <a:ext uri="{FF2B5EF4-FFF2-40B4-BE49-F238E27FC236}">
                            <a16:creationId xmlns:a16="http://schemas.microsoft.com/office/drawing/2014/main" id="{53C5A656-276A-4E7B-86E0-DDAA1A424ED8}"/>
                          </a:ext>
                        </a:extLst>
                      </p:cNvPr>
                      <p:cNvCxnSpPr>
                        <a:stCxn id="356" idx="5"/>
                        <a:endCxn id="359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07" name="Group 102">
                    <a:extLst>
                      <a:ext uri="{FF2B5EF4-FFF2-40B4-BE49-F238E27FC236}">
                        <a16:creationId xmlns:a16="http://schemas.microsoft.com/office/drawing/2014/main" id="{94925D1E-B52A-4833-80BD-3F802318F565}"/>
                      </a:ext>
                    </a:extLst>
                  </p:cNvPr>
                  <p:cNvGrpSpPr/>
                  <p:nvPr/>
                </p:nvGrpSpPr>
                <p:grpSpPr>
                  <a:xfrm>
                    <a:off x="9630707" y="4537475"/>
                    <a:ext cx="1573801" cy="1590714"/>
                    <a:chOff x="1967858" y="4579897"/>
                    <a:chExt cx="1573801" cy="1590714"/>
                  </a:xfrm>
                </p:grpSpPr>
                <p:grpSp>
                  <p:nvGrpSpPr>
                    <p:cNvPr id="308" name="Group 103">
                      <a:extLst>
                        <a:ext uri="{FF2B5EF4-FFF2-40B4-BE49-F238E27FC236}">
                          <a16:creationId xmlns:a16="http://schemas.microsoft.com/office/drawing/2014/main" id="{9B3A4C0F-6D9B-4A4F-9187-21A841673A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7858" y="4587353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339" name="Group 134">
                        <a:extLst>
                          <a:ext uri="{FF2B5EF4-FFF2-40B4-BE49-F238E27FC236}">
                            <a16:creationId xmlns:a16="http://schemas.microsoft.com/office/drawing/2014/main" id="{18E768B0-2B2D-44C7-962A-72EEBC7610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42" name="Rectangle 137">
                          <a:extLst>
                            <a:ext uri="{FF2B5EF4-FFF2-40B4-BE49-F238E27FC236}">
                              <a16:creationId xmlns:a16="http://schemas.microsoft.com/office/drawing/2014/main" id="{808A5A4F-5F97-4D42-BFE5-D2C3D19B4A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43" name="Oval 138">
                          <a:extLst>
                            <a:ext uri="{FF2B5EF4-FFF2-40B4-BE49-F238E27FC236}">
                              <a16:creationId xmlns:a16="http://schemas.microsoft.com/office/drawing/2014/main" id="{60BA9707-79A2-4C44-8801-56A953D778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44" name="Oval 139">
                          <a:extLst>
                            <a:ext uri="{FF2B5EF4-FFF2-40B4-BE49-F238E27FC236}">
                              <a16:creationId xmlns:a16="http://schemas.microsoft.com/office/drawing/2014/main" id="{EC9AEF37-E424-4688-90D9-007AFB3CCE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45" name="Oval 140">
                          <a:extLst>
                            <a:ext uri="{FF2B5EF4-FFF2-40B4-BE49-F238E27FC236}">
                              <a16:creationId xmlns:a16="http://schemas.microsoft.com/office/drawing/2014/main" id="{B8526F9E-ADC2-4B93-84ED-E861C3DC11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46" name="Oval 141">
                          <a:extLst>
                            <a:ext uri="{FF2B5EF4-FFF2-40B4-BE49-F238E27FC236}">
                              <a16:creationId xmlns:a16="http://schemas.microsoft.com/office/drawing/2014/main" id="{6C935687-9390-4F41-8279-0C0A12C4D4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47" name="Oval 142">
                          <a:extLst>
                            <a:ext uri="{FF2B5EF4-FFF2-40B4-BE49-F238E27FC236}">
                              <a16:creationId xmlns:a16="http://schemas.microsoft.com/office/drawing/2014/main" id="{2963BB99-5CA6-48D6-9186-6BD71ACD80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40" name="Straight Connector 135">
                        <a:extLst>
                          <a:ext uri="{FF2B5EF4-FFF2-40B4-BE49-F238E27FC236}">
                            <a16:creationId xmlns:a16="http://schemas.microsoft.com/office/drawing/2014/main" id="{EC449A3F-F408-4366-89E7-F79B47272C73}"/>
                          </a:ext>
                        </a:extLst>
                      </p:cNvPr>
                      <p:cNvCxnSpPr>
                        <a:cxnSpLocks/>
                        <a:stCxn id="345" idx="7"/>
                        <a:endCxn id="347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1" name="Straight Connector 136">
                        <a:extLst>
                          <a:ext uri="{FF2B5EF4-FFF2-40B4-BE49-F238E27FC236}">
                            <a16:creationId xmlns:a16="http://schemas.microsoft.com/office/drawing/2014/main" id="{18C7942D-A728-4F55-88A7-583E42D34C56}"/>
                          </a:ext>
                        </a:extLst>
                      </p:cNvPr>
                      <p:cNvCxnSpPr>
                        <a:stCxn id="343" idx="5"/>
                        <a:endCxn id="346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9" name="Group 104">
                      <a:extLst>
                        <a:ext uri="{FF2B5EF4-FFF2-40B4-BE49-F238E27FC236}">
                          <a16:creationId xmlns:a16="http://schemas.microsoft.com/office/drawing/2014/main" id="{C8E55EBF-5957-4D2E-BF4C-94CE563CAE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5183" y="5330799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330" name="Group 125">
                        <a:extLst>
                          <a:ext uri="{FF2B5EF4-FFF2-40B4-BE49-F238E27FC236}">
                            <a16:creationId xmlns:a16="http://schemas.microsoft.com/office/drawing/2014/main" id="{68A4E3F1-92C3-4FCC-9913-207CDF37872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33" name="Rectangle 128">
                          <a:extLst>
                            <a:ext uri="{FF2B5EF4-FFF2-40B4-BE49-F238E27FC236}">
                              <a16:creationId xmlns:a16="http://schemas.microsoft.com/office/drawing/2014/main" id="{B24936CC-BBD3-4C26-8092-85B93CC17D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34" name="Oval 129">
                          <a:extLst>
                            <a:ext uri="{FF2B5EF4-FFF2-40B4-BE49-F238E27FC236}">
                              <a16:creationId xmlns:a16="http://schemas.microsoft.com/office/drawing/2014/main" id="{7445466B-59D0-459B-BD86-FF8B3ACD9A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35" name="Oval 130">
                          <a:extLst>
                            <a:ext uri="{FF2B5EF4-FFF2-40B4-BE49-F238E27FC236}">
                              <a16:creationId xmlns:a16="http://schemas.microsoft.com/office/drawing/2014/main" id="{43961376-6833-49E1-8B24-0F6ECD577B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36" name="Oval 131">
                          <a:extLst>
                            <a:ext uri="{FF2B5EF4-FFF2-40B4-BE49-F238E27FC236}">
                              <a16:creationId xmlns:a16="http://schemas.microsoft.com/office/drawing/2014/main" id="{DAC05A07-BFE8-4C48-B234-962863AEBF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37" name="Oval 132">
                          <a:extLst>
                            <a:ext uri="{FF2B5EF4-FFF2-40B4-BE49-F238E27FC236}">
                              <a16:creationId xmlns:a16="http://schemas.microsoft.com/office/drawing/2014/main" id="{6F351391-0E83-40DE-A25B-76CD4073C5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38" name="Oval 133">
                          <a:extLst>
                            <a:ext uri="{FF2B5EF4-FFF2-40B4-BE49-F238E27FC236}">
                              <a16:creationId xmlns:a16="http://schemas.microsoft.com/office/drawing/2014/main" id="{562DC91F-2383-4D4A-9D18-A2B942E484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31" name="Straight Connector 126">
                        <a:extLst>
                          <a:ext uri="{FF2B5EF4-FFF2-40B4-BE49-F238E27FC236}">
                            <a16:creationId xmlns:a16="http://schemas.microsoft.com/office/drawing/2014/main" id="{8103177C-36E7-4D9F-8E8C-08FFD8547BAB}"/>
                          </a:ext>
                        </a:extLst>
                      </p:cNvPr>
                      <p:cNvCxnSpPr>
                        <a:cxnSpLocks/>
                        <a:stCxn id="336" idx="7"/>
                        <a:endCxn id="338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2" name="Straight Connector 127">
                        <a:extLst>
                          <a:ext uri="{FF2B5EF4-FFF2-40B4-BE49-F238E27FC236}">
                            <a16:creationId xmlns:a16="http://schemas.microsoft.com/office/drawing/2014/main" id="{458D89E0-7E78-44B9-AD1B-7D1E589EE4E8}"/>
                          </a:ext>
                        </a:extLst>
                      </p:cNvPr>
                      <p:cNvCxnSpPr>
                        <a:stCxn id="334" idx="5"/>
                        <a:endCxn id="337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10" name="Group 105">
                      <a:extLst>
                        <a:ext uri="{FF2B5EF4-FFF2-40B4-BE49-F238E27FC236}">
                          <a16:creationId xmlns:a16="http://schemas.microsoft.com/office/drawing/2014/main" id="{548A3437-222A-4732-9489-A4372EAA7F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2856" y="5338401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321" name="Group 116">
                        <a:extLst>
                          <a:ext uri="{FF2B5EF4-FFF2-40B4-BE49-F238E27FC236}">
                            <a16:creationId xmlns:a16="http://schemas.microsoft.com/office/drawing/2014/main" id="{166D5CC0-847D-47A6-B64C-1798AB5102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24" name="Rectangle 119">
                          <a:extLst>
                            <a:ext uri="{FF2B5EF4-FFF2-40B4-BE49-F238E27FC236}">
                              <a16:creationId xmlns:a16="http://schemas.microsoft.com/office/drawing/2014/main" id="{647D08A0-5EEE-436A-AD8C-9DE54754B1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5" name="Oval 120">
                          <a:extLst>
                            <a:ext uri="{FF2B5EF4-FFF2-40B4-BE49-F238E27FC236}">
                              <a16:creationId xmlns:a16="http://schemas.microsoft.com/office/drawing/2014/main" id="{1B2BA1A8-5277-440F-AD30-B747750047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6" name="Oval 121">
                          <a:extLst>
                            <a:ext uri="{FF2B5EF4-FFF2-40B4-BE49-F238E27FC236}">
                              <a16:creationId xmlns:a16="http://schemas.microsoft.com/office/drawing/2014/main" id="{46BCACFE-E734-4C52-B2EA-A3AD721B0D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7" name="Oval 122">
                          <a:extLst>
                            <a:ext uri="{FF2B5EF4-FFF2-40B4-BE49-F238E27FC236}">
                              <a16:creationId xmlns:a16="http://schemas.microsoft.com/office/drawing/2014/main" id="{0BF50E7E-6BD3-4D0D-9A99-DDBEFD2386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28" name="Oval 123">
                          <a:extLst>
                            <a:ext uri="{FF2B5EF4-FFF2-40B4-BE49-F238E27FC236}">
                              <a16:creationId xmlns:a16="http://schemas.microsoft.com/office/drawing/2014/main" id="{8B7E4F00-85FB-44B9-9262-0A886CFA2F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9" name="Oval 124">
                          <a:extLst>
                            <a:ext uri="{FF2B5EF4-FFF2-40B4-BE49-F238E27FC236}">
                              <a16:creationId xmlns:a16="http://schemas.microsoft.com/office/drawing/2014/main" id="{3095C6C7-BA53-4534-AB1D-1C65407885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22" name="Straight Connector 117">
                        <a:extLst>
                          <a:ext uri="{FF2B5EF4-FFF2-40B4-BE49-F238E27FC236}">
                            <a16:creationId xmlns:a16="http://schemas.microsoft.com/office/drawing/2014/main" id="{B0256081-8372-48A4-B5AA-4D780553B112}"/>
                          </a:ext>
                        </a:extLst>
                      </p:cNvPr>
                      <p:cNvCxnSpPr>
                        <a:cxnSpLocks/>
                        <a:stCxn id="327" idx="7"/>
                        <a:endCxn id="329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3" name="Straight Connector 118">
                        <a:extLst>
                          <a:ext uri="{FF2B5EF4-FFF2-40B4-BE49-F238E27FC236}">
                            <a16:creationId xmlns:a16="http://schemas.microsoft.com/office/drawing/2014/main" id="{6C3CBFCA-DB27-42EB-ABA8-C88D7EDEA5DD}"/>
                          </a:ext>
                        </a:extLst>
                      </p:cNvPr>
                      <p:cNvCxnSpPr>
                        <a:stCxn id="325" idx="5"/>
                        <a:endCxn id="328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11" name="Group 106">
                      <a:extLst>
                        <a:ext uri="{FF2B5EF4-FFF2-40B4-BE49-F238E27FC236}">
                          <a16:creationId xmlns:a16="http://schemas.microsoft.com/office/drawing/2014/main" id="{1E6B86BB-39C0-4B4D-8738-B363A57547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058" y="4579897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312" name="Group 107">
                        <a:extLst>
                          <a:ext uri="{FF2B5EF4-FFF2-40B4-BE49-F238E27FC236}">
                            <a16:creationId xmlns:a16="http://schemas.microsoft.com/office/drawing/2014/main" id="{8F309276-906E-4220-A813-3E6335D079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15" name="Rectangle 110">
                          <a:extLst>
                            <a:ext uri="{FF2B5EF4-FFF2-40B4-BE49-F238E27FC236}">
                              <a16:creationId xmlns:a16="http://schemas.microsoft.com/office/drawing/2014/main" id="{CBA0846B-01A0-4B6B-9F44-EC9024125C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16" name="Oval 111">
                          <a:extLst>
                            <a:ext uri="{FF2B5EF4-FFF2-40B4-BE49-F238E27FC236}">
                              <a16:creationId xmlns:a16="http://schemas.microsoft.com/office/drawing/2014/main" id="{2A9A9711-1D2C-4B44-AA03-35EF83301C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17" name="Oval 112">
                          <a:extLst>
                            <a:ext uri="{FF2B5EF4-FFF2-40B4-BE49-F238E27FC236}">
                              <a16:creationId xmlns:a16="http://schemas.microsoft.com/office/drawing/2014/main" id="{FB416365-0123-4FE5-9D6F-5AFF6D03ED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18" name="Oval 113">
                          <a:extLst>
                            <a:ext uri="{FF2B5EF4-FFF2-40B4-BE49-F238E27FC236}">
                              <a16:creationId xmlns:a16="http://schemas.microsoft.com/office/drawing/2014/main" id="{720BDF24-E9AF-4000-AF81-A4E9F1C4FC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19" name="Oval 114">
                          <a:extLst>
                            <a:ext uri="{FF2B5EF4-FFF2-40B4-BE49-F238E27FC236}">
                              <a16:creationId xmlns:a16="http://schemas.microsoft.com/office/drawing/2014/main" id="{10B845BF-EC07-41C9-9EC3-B8BACC96E2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0" name="Oval 115">
                          <a:extLst>
                            <a:ext uri="{FF2B5EF4-FFF2-40B4-BE49-F238E27FC236}">
                              <a16:creationId xmlns:a16="http://schemas.microsoft.com/office/drawing/2014/main" id="{1782C867-7132-4A51-819D-B461FDEA52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13" name="Straight Connector 108">
                        <a:extLst>
                          <a:ext uri="{FF2B5EF4-FFF2-40B4-BE49-F238E27FC236}">
                            <a16:creationId xmlns:a16="http://schemas.microsoft.com/office/drawing/2014/main" id="{15DC0A1D-FB45-4C3F-83B0-F4AB331602E7}"/>
                          </a:ext>
                        </a:extLst>
                      </p:cNvPr>
                      <p:cNvCxnSpPr>
                        <a:cxnSpLocks/>
                        <a:stCxn id="318" idx="7"/>
                        <a:endCxn id="320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4" name="Straight Connector 109">
                        <a:extLst>
                          <a:ext uri="{FF2B5EF4-FFF2-40B4-BE49-F238E27FC236}">
                            <a16:creationId xmlns:a16="http://schemas.microsoft.com/office/drawing/2014/main" id="{46BD7745-6915-49EC-A7E8-A15E648A73A7}"/>
                          </a:ext>
                        </a:extLst>
                      </p:cNvPr>
                      <p:cNvCxnSpPr>
                        <a:stCxn id="316" idx="5"/>
                        <a:endCxn id="319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23" name="Group 18">
                  <a:extLst>
                    <a:ext uri="{FF2B5EF4-FFF2-40B4-BE49-F238E27FC236}">
                      <a16:creationId xmlns:a16="http://schemas.microsoft.com/office/drawing/2014/main" id="{EC591010-D67A-4060-9CEF-E5FABC020AC2}"/>
                    </a:ext>
                  </a:extLst>
                </p:cNvPr>
                <p:cNvGrpSpPr/>
                <p:nvPr/>
              </p:nvGrpSpPr>
              <p:grpSpPr>
                <a:xfrm>
                  <a:off x="8159078" y="5667330"/>
                  <a:ext cx="2299027" cy="1206585"/>
                  <a:chOff x="8159078" y="4537475"/>
                  <a:chExt cx="3045430" cy="1598316"/>
                </a:xfrm>
              </p:grpSpPr>
              <p:grpSp>
                <p:nvGrpSpPr>
                  <p:cNvPr id="224" name="Group 19">
                    <a:extLst>
                      <a:ext uri="{FF2B5EF4-FFF2-40B4-BE49-F238E27FC236}">
                        <a16:creationId xmlns:a16="http://schemas.microsoft.com/office/drawing/2014/main" id="{F6103BB8-F48F-4DA1-AF19-C5F2590D22C8}"/>
                      </a:ext>
                    </a:extLst>
                  </p:cNvPr>
                  <p:cNvGrpSpPr/>
                  <p:nvPr/>
                </p:nvGrpSpPr>
                <p:grpSpPr>
                  <a:xfrm>
                    <a:off x="8159078" y="4545077"/>
                    <a:ext cx="1573801" cy="1590714"/>
                    <a:chOff x="1967858" y="4579897"/>
                    <a:chExt cx="1573801" cy="1590714"/>
                  </a:xfrm>
                </p:grpSpPr>
                <p:grpSp>
                  <p:nvGrpSpPr>
                    <p:cNvPr id="266" name="Group 61">
                      <a:extLst>
                        <a:ext uri="{FF2B5EF4-FFF2-40B4-BE49-F238E27FC236}">
                          <a16:creationId xmlns:a16="http://schemas.microsoft.com/office/drawing/2014/main" id="{87820C25-11B2-495E-9DB9-EA64C9A472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7858" y="4587353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297" name="Group 92">
                        <a:extLst>
                          <a:ext uri="{FF2B5EF4-FFF2-40B4-BE49-F238E27FC236}">
                            <a16:creationId xmlns:a16="http://schemas.microsoft.com/office/drawing/2014/main" id="{2589C246-6F5B-468A-8D9B-6D4E6E64E6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300" name="Rectangle 95">
                          <a:extLst>
                            <a:ext uri="{FF2B5EF4-FFF2-40B4-BE49-F238E27FC236}">
                              <a16:creationId xmlns:a16="http://schemas.microsoft.com/office/drawing/2014/main" id="{BDDC54DC-D167-455C-8F41-0BD0B6A533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01" name="Oval 96">
                          <a:extLst>
                            <a:ext uri="{FF2B5EF4-FFF2-40B4-BE49-F238E27FC236}">
                              <a16:creationId xmlns:a16="http://schemas.microsoft.com/office/drawing/2014/main" id="{F547862C-316E-4D07-9632-92008B5F49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02" name="Oval 97">
                          <a:extLst>
                            <a:ext uri="{FF2B5EF4-FFF2-40B4-BE49-F238E27FC236}">
                              <a16:creationId xmlns:a16="http://schemas.microsoft.com/office/drawing/2014/main" id="{700FFD04-C5EA-48BF-A050-8CF04756E7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03" name="Oval 98">
                          <a:extLst>
                            <a:ext uri="{FF2B5EF4-FFF2-40B4-BE49-F238E27FC236}">
                              <a16:creationId xmlns:a16="http://schemas.microsoft.com/office/drawing/2014/main" id="{889DB60E-1BC8-4050-BA5A-02920C679D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4" name="Oval 99">
                          <a:extLst>
                            <a:ext uri="{FF2B5EF4-FFF2-40B4-BE49-F238E27FC236}">
                              <a16:creationId xmlns:a16="http://schemas.microsoft.com/office/drawing/2014/main" id="{686E14DE-246F-417E-87D6-0DF27AEE1A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05" name="Oval 100">
                          <a:extLst>
                            <a:ext uri="{FF2B5EF4-FFF2-40B4-BE49-F238E27FC236}">
                              <a16:creationId xmlns:a16="http://schemas.microsoft.com/office/drawing/2014/main" id="{7C2AB35D-B126-4989-95A6-AFB8EA5748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298" name="Straight Connector 93">
                        <a:extLst>
                          <a:ext uri="{FF2B5EF4-FFF2-40B4-BE49-F238E27FC236}">
                            <a16:creationId xmlns:a16="http://schemas.microsoft.com/office/drawing/2014/main" id="{590EBF6C-D60C-4996-9CDA-5E313090BA4F}"/>
                          </a:ext>
                        </a:extLst>
                      </p:cNvPr>
                      <p:cNvCxnSpPr>
                        <a:cxnSpLocks/>
                        <a:stCxn id="303" idx="7"/>
                        <a:endCxn id="305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9" name="Straight Connector 94">
                        <a:extLst>
                          <a:ext uri="{FF2B5EF4-FFF2-40B4-BE49-F238E27FC236}">
                            <a16:creationId xmlns:a16="http://schemas.microsoft.com/office/drawing/2014/main" id="{9E01340D-3212-43F5-AF1F-48FE370F5E3C}"/>
                          </a:ext>
                        </a:extLst>
                      </p:cNvPr>
                      <p:cNvCxnSpPr>
                        <a:stCxn id="301" idx="5"/>
                        <a:endCxn id="304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7" name="Group 62">
                      <a:extLst>
                        <a:ext uri="{FF2B5EF4-FFF2-40B4-BE49-F238E27FC236}">
                          <a16:creationId xmlns:a16="http://schemas.microsoft.com/office/drawing/2014/main" id="{7D5D33FB-B213-42ED-9764-0F1ABEB2F8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5183" y="5330799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288" name="Group 83">
                        <a:extLst>
                          <a:ext uri="{FF2B5EF4-FFF2-40B4-BE49-F238E27FC236}">
                            <a16:creationId xmlns:a16="http://schemas.microsoft.com/office/drawing/2014/main" id="{D50EEFAB-F679-461D-A844-807AFAC99EB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291" name="Rectangle 86">
                          <a:extLst>
                            <a:ext uri="{FF2B5EF4-FFF2-40B4-BE49-F238E27FC236}">
                              <a16:creationId xmlns:a16="http://schemas.microsoft.com/office/drawing/2014/main" id="{83DB34BF-ED46-47FC-B4F0-E7DFB14869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2" name="Oval 87">
                          <a:extLst>
                            <a:ext uri="{FF2B5EF4-FFF2-40B4-BE49-F238E27FC236}">
                              <a16:creationId xmlns:a16="http://schemas.microsoft.com/office/drawing/2014/main" id="{CA4D0BCA-37F1-430B-B657-82B69A0500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3" name="Oval 88">
                          <a:extLst>
                            <a:ext uri="{FF2B5EF4-FFF2-40B4-BE49-F238E27FC236}">
                              <a16:creationId xmlns:a16="http://schemas.microsoft.com/office/drawing/2014/main" id="{0381B23C-F396-4C15-86D0-F5FF28ADAA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4" name="Oval 89">
                          <a:extLst>
                            <a:ext uri="{FF2B5EF4-FFF2-40B4-BE49-F238E27FC236}">
                              <a16:creationId xmlns:a16="http://schemas.microsoft.com/office/drawing/2014/main" id="{95893D1F-0602-40BD-9A52-0D583DFCB7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5" name="Oval 90">
                          <a:extLst>
                            <a:ext uri="{FF2B5EF4-FFF2-40B4-BE49-F238E27FC236}">
                              <a16:creationId xmlns:a16="http://schemas.microsoft.com/office/drawing/2014/main" id="{983AC056-A8B2-48C3-8361-3840EE3C2E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6" name="Oval 91">
                          <a:extLst>
                            <a:ext uri="{FF2B5EF4-FFF2-40B4-BE49-F238E27FC236}">
                              <a16:creationId xmlns:a16="http://schemas.microsoft.com/office/drawing/2014/main" id="{2A33D6EC-0846-4089-BC46-E044A9EC65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289" name="Straight Connector 84">
                        <a:extLst>
                          <a:ext uri="{FF2B5EF4-FFF2-40B4-BE49-F238E27FC236}">
                            <a16:creationId xmlns:a16="http://schemas.microsoft.com/office/drawing/2014/main" id="{AD08719D-791A-4019-829A-84F9DDD87D2C}"/>
                          </a:ext>
                        </a:extLst>
                      </p:cNvPr>
                      <p:cNvCxnSpPr>
                        <a:cxnSpLocks/>
                        <a:stCxn id="294" idx="7"/>
                        <a:endCxn id="296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0" name="Straight Connector 85">
                        <a:extLst>
                          <a:ext uri="{FF2B5EF4-FFF2-40B4-BE49-F238E27FC236}">
                            <a16:creationId xmlns:a16="http://schemas.microsoft.com/office/drawing/2014/main" id="{D39D49F4-1202-4806-BDF5-67C172691DB4}"/>
                          </a:ext>
                        </a:extLst>
                      </p:cNvPr>
                      <p:cNvCxnSpPr>
                        <a:stCxn id="292" idx="5"/>
                        <a:endCxn id="295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8" name="Group 63">
                      <a:extLst>
                        <a:ext uri="{FF2B5EF4-FFF2-40B4-BE49-F238E27FC236}">
                          <a16:creationId xmlns:a16="http://schemas.microsoft.com/office/drawing/2014/main" id="{B47C1E5C-6DDB-489E-9357-1E1FD3B450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2856" y="5338401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279" name="Group 74">
                        <a:extLst>
                          <a:ext uri="{FF2B5EF4-FFF2-40B4-BE49-F238E27FC236}">
                            <a16:creationId xmlns:a16="http://schemas.microsoft.com/office/drawing/2014/main" id="{7EA9222A-5EC1-4BE6-B1E9-B9960ED0A6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282" name="Rectangle 77">
                          <a:extLst>
                            <a:ext uri="{FF2B5EF4-FFF2-40B4-BE49-F238E27FC236}">
                              <a16:creationId xmlns:a16="http://schemas.microsoft.com/office/drawing/2014/main" id="{B0DE40A9-1E90-4495-835D-52BE6DEB9E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83" name="Oval 78">
                          <a:extLst>
                            <a:ext uri="{FF2B5EF4-FFF2-40B4-BE49-F238E27FC236}">
                              <a16:creationId xmlns:a16="http://schemas.microsoft.com/office/drawing/2014/main" id="{BD5252CC-8841-4A43-AA52-7FC26A2B42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84" name="Oval 79">
                          <a:extLst>
                            <a:ext uri="{FF2B5EF4-FFF2-40B4-BE49-F238E27FC236}">
                              <a16:creationId xmlns:a16="http://schemas.microsoft.com/office/drawing/2014/main" id="{0F9A6E79-151C-426E-87BC-4973833DEC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85" name="Oval 80">
                          <a:extLst>
                            <a:ext uri="{FF2B5EF4-FFF2-40B4-BE49-F238E27FC236}">
                              <a16:creationId xmlns:a16="http://schemas.microsoft.com/office/drawing/2014/main" id="{042256AC-6432-4F59-8D65-FD5AF0F996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86" name="Oval 81">
                          <a:extLst>
                            <a:ext uri="{FF2B5EF4-FFF2-40B4-BE49-F238E27FC236}">
                              <a16:creationId xmlns:a16="http://schemas.microsoft.com/office/drawing/2014/main" id="{CFCCE17D-483E-4758-91D8-CC8825C238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87" name="Oval 82">
                          <a:extLst>
                            <a:ext uri="{FF2B5EF4-FFF2-40B4-BE49-F238E27FC236}">
                              <a16:creationId xmlns:a16="http://schemas.microsoft.com/office/drawing/2014/main" id="{5A5E0541-C5DC-4690-BB54-DC4941D843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280" name="Straight Connector 75">
                        <a:extLst>
                          <a:ext uri="{FF2B5EF4-FFF2-40B4-BE49-F238E27FC236}">
                            <a16:creationId xmlns:a16="http://schemas.microsoft.com/office/drawing/2014/main" id="{805F632B-47A8-46B9-AB2A-46D329ADC8D0}"/>
                          </a:ext>
                        </a:extLst>
                      </p:cNvPr>
                      <p:cNvCxnSpPr>
                        <a:cxnSpLocks/>
                        <a:stCxn id="285" idx="7"/>
                        <a:endCxn id="287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1" name="Straight Connector 76">
                        <a:extLst>
                          <a:ext uri="{FF2B5EF4-FFF2-40B4-BE49-F238E27FC236}">
                            <a16:creationId xmlns:a16="http://schemas.microsoft.com/office/drawing/2014/main" id="{550B9C71-9C91-4446-8E98-5B4236F6269A}"/>
                          </a:ext>
                        </a:extLst>
                      </p:cNvPr>
                      <p:cNvCxnSpPr>
                        <a:stCxn id="283" idx="5"/>
                        <a:endCxn id="286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9" name="Group 64">
                      <a:extLst>
                        <a:ext uri="{FF2B5EF4-FFF2-40B4-BE49-F238E27FC236}">
                          <a16:creationId xmlns:a16="http://schemas.microsoft.com/office/drawing/2014/main" id="{09DE3566-E7C6-41DD-85BE-EE705A0CA5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058" y="4579897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270" name="Group 65">
                        <a:extLst>
                          <a:ext uri="{FF2B5EF4-FFF2-40B4-BE49-F238E27FC236}">
                            <a16:creationId xmlns:a16="http://schemas.microsoft.com/office/drawing/2014/main" id="{7C68F9FD-A0D7-4C65-8ABC-7431324DE0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273" name="Rectangle 68">
                          <a:extLst>
                            <a:ext uri="{FF2B5EF4-FFF2-40B4-BE49-F238E27FC236}">
                              <a16:creationId xmlns:a16="http://schemas.microsoft.com/office/drawing/2014/main" id="{C9AF2BCE-D252-4AF0-8340-AD3979CA8D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74" name="Oval 69">
                          <a:extLst>
                            <a:ext uri="{FF2B5EF4-FFF2-40B4-BE49-F238E27FC236}">
                              <a16:creationId xmlns:a16="http://schemas.microsoft.com/office/drawing/2014/main" id="{14B9922F-5482-4602-9B8C-F64F6B542C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75" name="Oval 70">
                          <a:extLst>
                            <a:ext uri="{FF2B5EF4-FFF2-40B4-BE49-F238E27FC236}">
                              <a16:creationId xmlns:a16="http://schemas.microsoft.com/office/drawing/2014/main" id="{97FB31AA-B51C-4E5A-A391-C6A72B4672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76" name="Oval 71">
                          <a:extLst>
                            <a:ext uri="{FF2B5EF4-FFF2-40B4-BE49-F238E27FC236}">
                              <a16:creationId xmlns:a16="http://schemas.microsoft.com/office/drawing/2014/main" id="{628ED473-DC4C-40C0-9209-C85E173D75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7" name="Oval 72">
                          <a:extLst>
                            <a:ext uri="{FF2B5EF4-FFF2-40B4-BE49-F238E27FC236}">
                              <a16:creationId xmlns:a16="http://schemas.microsoft.com/office/drawing/2014/main" id="{1B8EE408-B5CD-433F-8440-05036282DF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78" name="Oval 73">
                          <a:extLst>
                            <a:ext uri="{FF2B5EF4-FFF2-40B4-BE49-F238E27FC236}">
                              <a16:creationId xmlns:a16="http://schemas.microsoft.com/office/drawing/2014/main" id="{05C71DA0-26B6-4928-A5D9-7907177FB8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271" name="Straight Connector 66">
                        <a:extLst>
                          <a:ext uri="{FF2B5EF4-FFF2-40B4-BE49-F238E27FC236}">
                            <a16:creationId xmlns:a16="http://schemas.microsoft.com/office/drawing/2014/main" id="{08C123EC-6A0B-499D-B3C2-F17A29B9C86E}"/>
                          </a:ext>
                        </a:extLst>
                      </p:cNvPr>
                      <p:cNvCxnSpPr>
                        <a:cxnSpLocks/>
                        <a:stCxn id="276" idx="7"/>
                        <a:endCxn id="278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2" name="Straight Connector 67">
                        <a:extLst>
                          <a:ext uri="{FF2B5EF4-FFF2-40B4-BE49-F238E27FC236}">
                            <a16:creationId xmlns:a16="http://schemas.microsoft.com/office/drawing/2014/main" id="{03D7E463-1461-465F-A1B2-082B8A6D3882}"/>
                          </a:ext>
                        </a:extLst>
                      </p:cNvPr>
                      <p:cNvCxnSpPr>
                        <a:stCxn id="274" idx="5"/>
                        <a:endCxn id="277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25" name="Group 20">
                    <a:extLst>
                      <a:ext uri="{FF2B5EF4-FFF2-40B4-BE49-F238E27FC236}">
                        <a16:creationId xmlns:a16="http://schemas.microsoft.com/office/drawing/2014/main" id="{FE0B83EC-3F70-4BB6-9BD0-F5713F5887FB}"/>
                      </a:ext>
                    </a:extLst>
                  </p:cNvPr>
                  <p:cNvGrpSpPr/>
                  <p:nvPr/>
                </p:nvGrpSpPr>
                <p:grpSpPr>
                  <a:xfrm>
                    <a:off x="9630707" y="4537475"/>
                    <a:ext cx="1573801" cy="1590714"/>
                    <a:chOff x="1967858" y="4579897"/>
                    <a:chExt cx="1573801" cy="1590714"/>
                  </a:xfrm>
                </p:grpSpPr>
                <p:grpSp>
                  <p:nvGrpSpPr>
                    <p:cNvPr id="226" name="Group 21">
                      <a:extLst>
                        <a:ext uri="{FF2B5EF4-FFF2-40B4-BE49-F238E27FC236}">
                          <a16:creationId xmlns:a16="http://schemas.microsoft.com/office/drawing/2014/main" id="{7BAFCE8A-C011-4698-A5FD-BB5C0B82B7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7858" y="4587353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257" name="Group 52">
                        <a:extLst>
                          <a:ext uri="{FF2B5EF4-FFF2-40B4-BE49-F238E27FC236}">
                            <a16:creationId xmlns:a16="http://schemas.microsoft.com/office/drawing/2014/main" id="{2C18669D-8B61-4318-A6C8-519116DE2D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260" name="Rectangle 55">
                          <a:extLst>
                            <a:ext uri="{FF2B5EF4-FFF2-40B4-BE49-F238E27FC236}">
                              <a16:creationId xmlns:a16="http://schemas.microsoft.com/office/drawing/2014/main" id="{68E01642-675D-48F5-84EB-0DAB1A529D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61" name="Oval 56">
                          <a:extLst>
                            <a:ext uri="{FF2B5EF4-FFF2-40B4-BE49-F238E27FC236}">
                              <a16:creationId xmlns:a16="http://schemas.microsoft.com/office/drawing/2014/main" id="{05EC9D30-850D-4EB9-B2C1-9CDBA7952C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62" name="Oval 57">
                          <a:extLst>
                            <a:ext uri="{FF2B5EF4-FFF2-40B4-BE49-F238E27FC236}">
                              <a16:creationId xmlns:a16="http://schemas.microsoft.com/office/drawing/2014/main" id="{51BFCAFC-D763-47CD-A481-83CA249A18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63" name="Oval 58">
                          <a:extLst>
                            <a:ext uri="{FF2B5EF4-FFF2-40B4-BE49-F238E27FC236}">
                              <a16:creationId xmlns:a16="http://schemas.microsoft.com/office/drawing/2014/main" id="{8A5215A6-ECF2-4DFB-8282-95170E1B99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4" name="Oval 59">
                          <a:extLst>
                            <a:ext uri="{FF2B5EF4-FFF2-40B4-BE49-F238E27FC236}">
                              <a16:creationId xmlns:a16="http://schemas.microsoft.com/office/drawing/2014/main" id="{EF4F0F42-6267-457E-AB23-765D2C03DF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65" name="Oval 60">
                          <a:extLst>
                            <a:ext uri="{FF2B5EF4-FFF2-40B4-BE49-F238E27FC236}">
                              <a16:creationId xmlns:a16="http://schemas.microsoft.com/office/drawing/2014/main" id="{BE36319B-5FB5-4E3C-A944-83DCA656DC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258" name="Straight Connector 53">
                        <a:extLst>
                          <a:ext uri="{FF2B5EF4-FFF2-40B4-BE49-F238E27FC236}">
                            <a16:creationId xmlns:a16="http://schemas.microsoft.com/office/drawing/2014/main" id="{EB9F0A6A-CF3F-439F-89BD-D2EF002F8175}"/>
                          </a:ext>
                        </a:extLst>
                      </p:cNvPr>
                      <p:cNvCxnSpPr>
                        <a:cxnSpLocks/>
                        <a:stCxn id="263" idx="7"/>
                        <a:endCxn id="265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9" name="Straight Connector 54">
                        <a:extLst>
                          <a:ext uri="{FF2B5EF4-FFF2-40B4-BE49-F238E27FC236}">
                            <a16:creationId xmlns:a16="http://schemas.microsoft.com/office/drawing/2014/main" id="{389B6BC4-23A8-463C-8382-873FCC139BDD}"/>
                          </a:ext>
                        </a:extLst>
                      </p:cNvPr>
                      <p:cNvCxnSpPr>
                        <a:stCxn id="261" idx="5"/>
                        <a:endCxn id="264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" name="Group 22">
                      <a:extLst>
                        <a:ext uri="{FF2B5EF4-FFF2-40B4-BE49-F238E27FC236}">
                          <a16:creationId xmlns:a16="http://schemas.microsoft.com/office/drawing/2014/main" id="{29930A12-A062-4125-ABC5-B1540A3D44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5183" y="5330799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248" name="Group 43">
                        <a:extLst>
                          <a:ext uri="{FF2B5EF4-FFF2-40B4-BE49-F238E27FC236}">
                            <a16:creationId xmlns:a16="http://schemas.microsoft.com/office/drawing/2014/main" id="{E26A4303-5EFA-4E91-AD10-37817BCA7B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251" name="Rectangle 46">
                          <a:extLst>
                            <a:ext uri="{FF2B5EF4-FFF2-40B4-BE49-F238E27FC236}">
                              <a16:creationId xmlns:a16="http://schemas.microsoft.com/office/drawing/2014/main" id="{01052ECB-589F-41A3-8254-D2A3CB9024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2" name="Oval 47">
                          <a:extLst>
                            <a:ext uri="{FF2B5EF4-FFF2-40B4-BE49-F238E27FC236}">
                              <a16:creationId xmlns:a16="http://schemas.microsoft.com/office/drawing/2014/main" id="{6AC1AB86-B29C-423F-98F2-1D65E09199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3" name="Oval 48">
                          <a:extLst>
                            <a:ext uri="{FF2B5EF4-FFF2-40B4-BE49-F238E27FC236}">
                              <a16:creationId xmlns:a16="http://schemas.microsoft.com/office/drawing/2014/main" id="{6C737B3D-026A-46D7-8980-9788C473CB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4" name="Oval 49">
                          <a:extLst>
                            <a:ext uri="{FF2B5EF4-FFF2-40B4-BE49-F238E27FC236}">
                              <a16:creationId xmlns:a16="http://schemas.microsoft.com/office/drawing/2014/main" id="{AE47337D-026F-4153-A4D3-E2FB93EBD3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55" name="Oval 50">
                          <a:extLst>
                            <a:ext uri="{FF2B5EF4-FFF2-40B4-BE49-F238E27FC236}">
                              <a16:creationId xmlns:a16="http://schemas.microsoft.com/office/drawing/2014/main" id="{37F62A38-EE82-46B8-9766-1BDEFBBA89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6" name="Oval 51">
                          <a:extLst>
                            <a:ext uri="{FF2B5EF4-FFF2-40B4-BE49-F238E27FC236}">
                              <a16:creationId xmlns:a16="http://schemas.microsoft.com/office/drawing/2014/main" id="{23970DF3-3770-4810-A5E7-6B0A11F75F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249" name="Straight Connector 44">
                        <a:extLst>
                          <a:ext uri="{FF2B5EF4-FFF2-40B4-BE49-F238E27FC236}">
                            <a16:creationId xmlns:a16="http://schemas.microsoft.com/office/drawing/2014/main" id="{9FAB14AA-A516-480A-9947-F5BCBED1460A}"/>
                          </a:ext>
                        </a:extLst>
                      </p:cNvPr>
                      <p:cNvCxnSpPr>
                        <a:cxnSpLocks/>
                        <a:stCxn id="254" idx="7"/>
                        <a:endCxn id="256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0" name="Straight Connector 45">
                        <a:extLst>
                          <a:ext uri="{FF2B5EF4-FFF2-40B4-BE49-F238E27FC236}">
                            <a16:creationId xmlns:a16="http://schemas.microsoft.com/office/drawing/2014/main" id="{3822D49E-4161-4745-930A-5485E41A554D}"/>
                          </a:ext>
                        </a:extLst>
                      </p:cNvPr>
                      <p:cNvCxnSpPr>
                        <a:stCxn id="252" idx="5"/>
                        <a:endCxn id="255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8" name="Group 23">
                      <a:extLst>
                        <a:ext uri="{FF2B5EF4-FFF2-40B4-BE49-F238E27FC236}">
                          <a16:creationId xmlns:a16="http://schemas.microsoft.com/office/drawing/2014/main" id="{8DA28B05-ED64-49A1-9A84-CE1564D7EB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2856" y="5338401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239" name="Group 34">
                        <a:extLst>
                          <a:ext uri="{FF2B5EF4-FFF2-40B4-BE49-F238E27FC236}">
                            <a16:creationId xmlns:a16="http://schemas.microsoft.com/office/drawing/2014/main" id="{B2C83CC1-6F6E-4C30-9786-329E9CD519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242" name="Rectangle 37">
                          <a:extLst>
                            <a:ext uri="{FF2B5EF4-FFF2-40B4-BE49-F238E27FC236}">
                              <a16:creationId xmlns:a16="http://schemas.microsoft.com/office/drawing/2014/main" id="{6B544CFA-D420-41D7-9B6B-3F8A2DE3ED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3" name="Oval 38">
                          <a:extLst>
                            <a:ext uri="{FF2B5EF4-FFF2-40B4-BE49-F238E27FC236}">
                              <a16:creationId xmlns:a16="http://schemas.microsoft.com/office/drawing/2014/main" id="{019D2E8D-BA9B-46C9-B44F-3020BB55D3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4" name="Oval 39">
                          <a:extLst>
                            <a:ext uri="{FF2B5EF4-FFF2-40B4-BE49-F238E27FC236}">
                              <a16:creationId xmlns:a16="http://schemas.microsoft.com/office/drawing/2014/main" id="{989124ED-3579-457F-A6FF-B12F6F9E88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5" name="Oval 40">
                          <a:extLst>
                            <a:ext uri="{FF2B5EF4-FFF2-40B4-BE49-F238E27FC236}">
                              <a16:creationId xmlns:a16="http://schemas.microsoft.com/office/drawing/2014/main" id="{38A609A7-AE92-4607-9CE2-7B24A8C908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6" name="Oval 41">
                          <a:extLst>
                            <a:ext uri="{FF2B5EF4-FFF2-40B4-BE49-F238E27FC236}">
                              <a16:creationId xmlns:a16="http://schemas.microsoft.com/office/drawing/2014/main" id="{AD45ADEC-AC05-4E44-B542-A87AFEEB9D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7" name="Oval 42">
                          <a:extLst>
                            <a:ext uri="{FF2B5EF4-FFF2-40B4-BE49-F238E27FC236}">
                              <a16:creationId xmlns:a16="http://schemas.microsoft.com/office/drawing/2014/main" id="{08479FF1-2209-4224-A9B2-074D19240D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240" name="Straight Connector 35">
                        <a:extLst>
                          <a:ext uri="{FF2B5EF4-FFF2-40B4-BE49-F238E27FC236}">
                            <a16:creationId xmlns:a16="http://schemas.microsoft.com/office/drawing/2014/main" id="{AA289D60-E287-48C3-BCF2-9298DF6B0CF8}"/>
                          </a:ext>
                        </a:extLst>
                      </p:cNvPr>
                      <p:cNvCxnSpPr>
                        <a:cxnSpLocks/>
                        <a:stCxn id="245" idx="7"/>
                        <a:endCxn id="247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1" name="Straight Connector 36">
                        <a:extLst>
                          <a:ext uri="{FF2B5EF4-FFF2-40B4-BE49-F238E27FC236}">
                            <a16:creationId xmlns:a16="http://schemas.microsoft.com/office/drawing/2014/main" id="{8FDBAA39-4B5E-4C20-B79C-BD9BADCB45B1}"/>
                          </a:ext>
                        </a:extLst>
                      </p:cNvPr>
                      <p:cNvCxnSpPr>
                        <a:stCxn id="243" idx="5"/>
                        <a:endCxn id="246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9" name="Group 24">
                      <a:extLst>
                        <a:ext uri="{FF2B5EF4-FFF2-40B4-BE49-F238E27FC236}">
                          <a16:creationId xmlns:a16="http://schemas.microsoft.com/office/drawing/2014/main" id="{E08F933C-F75F-487E-B7F8-572ED55942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7058" y="4579897"/>
                      <a:ext cx="834601" cy="832210"/>
                      <a:chOff x="6405562" y="1738312"/>
                      <a:chExt cx="1662112" cy="1657350"/>
                    </a:xfrm>
                  </p:grpSpPr>
                  <p:grpSp>
                    <p:nvGrpSpPr>
                      <p:cNvPr id="230" name="Group 25">
                        <a:extLst>
                          <a:ext uri="{FF2B5EF4-FFF2-40B4-BE49-F238E27FC236}">
                            <a16:creationId xmlns:a16="http://schemas.microsoft.com/office/drawing/2014/main" id="{F6CC3F7B-0A86-48B7-9B53-0680E34DD9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05562" y="1738312"/>
                        <a:ext cx="1662112" cy="1657350"/>
                        <a:chOff x="6405562" y="1738312"/>
                        <a:chExt cx="1662112" cy="1657350"/>
                      </a:xfrm>
                    </p:grpSpPr>
                    <p:sp>
                      <p:nvSpPr>
                        <p:cNvPr id="233" name="Rectangle 28">
                          <a:extLst>
                            <a:ext uri="{FF2B5EF4-FFF2-40B4-BE49-F238E27FC236}">
                              <a16:creationId xmlns:a16="http://schemas.microsoft.com/office/drawing/2014/main" id="{FC1DFB7A-176E-49C7-9449-2467B8DC93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6525" y="1828800"/>
                          <a:ext cx="1485900" cy="1485900"/>
                        </a:xfrm>
                        <a:prstGeom prst="rect">
                          <a:avLst/>
                        </a:prstGeom>
                        <a:ln w="28575"/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34" name="Oval 29">
                          <a:extLst>
                            <a:ext uri="{FF2B5EF4-FFF2-40B4-BE49-F238E27FC236}">
                              <a16:creationId xmlns:a16="http://schemas.microsoft.com/office/drawing/2014/main" id="{DD2B01F1-3DC7-4B7E-8139-9B78BA9635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562" y="17478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35" name="Oval 30">
                          <a:extLst>
                            <a:ext uri="{FF2B5EF4-FFF2-40B4-BE49-F238E27FC236}">
                              <a16:creationId xmlns:a16="http://schemas.microsoft.com/office/drawing/2014/main" id="{D4ABF886-A9A2-4203-B2CC-41FE884D98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48512" y="249078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36" name="Oval 31">
                          <a:extLst>
                            <a:ext uri="{FF2B5EF4-FFF2-40B4-BE49-F238E27FC236}">
                              <a16:creationId xmlns:a16="http://schemas.microsoft.com/office/drawing/2014/main" id="{B9AD3979-ED2D-4995-B923-B2A2608276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4612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7" name="Oval 32">
                          <a:extLst>
                            <a:ext uri="{FF2B5EF4-FFF2-40B4-BE49-F238E27FC236}">
                              <a16:creationId xmlns:a16="http://schemas.microsoft.com/office/drawing/2014/main" id="{756A785D-4A26-48E4-BB7E-3E6C14520D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5749" y="3233737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38" name="Oval 33">
                          <a:extLst>
                            <a:ext uri="{FF2B5EF4-FFF2-40B4-BE49-F238E27FC236}">
                              <a16:creationId xmlns:a16="http://schemas.microsoft.com/office/drawing/2014/main" id="{C90011A2-AB84-46C1-91DE-DD17EA1BD9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1937" y="1738312"/>
                          <a:ext cx="161925" cy="161925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231" name="Straight Connector 26">
                        <a:extLst>
                          <a:ext uri="{FF2B5EF4-FFF2-40B4-BE49-F238E27FC236}">
                            <a16:creationId xmlns:a16="http://schemas.microsoft.com/office/drawing/2014/main" id="{4B7DC421-D150-4901-861C-C7BD3CB250E3}"/>
                          </a:ext>
                        </a:extLst>
                      </p:cNvPr>
                      <p:cNvCxnSpPr>
                        <a:cxnSpLocks/>
                        <a:stCxn id="236" idx="7"/>
                        <a:endCxn id="238" idx="3"/>
                      </p:cNvCxnSpPr>
                      <p:nvPr/>
                    </p:nvCxnSpPr>
                    <p:spPr>
                      <a:xfrm flipV="1">
                        <a:off x="6562824" y="1876524"/>
                        <a:ext cx="1342826" cy="138092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2" name="Straight Connector 27">
                        <a:extLst>
                          <a:ext uri="{FF2B5EF4-FFF2-40B4-BE49-F238E27FC236}">
                            <a16:creationId xmlns:a16="http://schemas.microsoft.com/office/drawing/2014/main" id="{732A9635-584D-494C-80FA-F43479E24AC8}"/>
                          </a:ext>
                        </a:extLst>
                      </p:cNvPr>
                      <p:cNvCxnSpPr>
                        <a:stCxn id="234" idx="5"/>
                        <a:endCxn id="237" idx="1"/>
                      </p:cNvCxnSpPr>
                      <p:nvPr/>
                    </p:nvCxnSpPr>
                    <p:spPr>
                      <a:xfrm>
                        <a:off x="6543774" y="1886049"/>
                        <a:ext cx="1385688" cy="137140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221" name="Rectangle 16">
                <a:extLst>
                  <a:ext uri="{FF2B5EF4-FFF2-40B4-BE49-F238E27FC236}">
                    <a16:creationId xmlns:a16="http://schemas.microsoft.com/office/drawing/2014/main" id="{C9ACC6F9-C1EF-4FF6-B0A6-7602FB39F255}"/>
                  </a:ext>
                </a:extLst>
              </p:cNvPr>
              <p:cNvSpPr/>
              <p:nvPr/>
            </p:nvSpPr>
            <p:spPr>
              <a:xfrm>
                <a:off x="8113530" y="4499461"/>
                <a:ext cx="2492291" cy="244052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7" name="Group 183">
              <a:extLst>
                <a:ext uri="{FF2B5EF4-FFF2-40B4-BE49-F238E27FC236}">
                  <a16:creationId xmlns:a16="http://schemas.microsoft.com/office/drawing/2014/main" id="{85F02D0E-C316-4E54-9F09-F10C59400D0C}"/>
                </a:ext>
              </a:extLst>
            </p:cNvPr>
            <p:cNvGrpSpPr/>
            <p:nvPr/>
          </p:nvGrpSpPr>
          <p:grpSpPr>
            <a:xfrm>
              <a:off x="8885637" y="3921802"/>
              <a:ext cx="1220732" cy="1232133"/>
              <a:chOff x="5853111" y="2775739"/>
              <a:chExt cx="3532187" cy="3561560"/>
            </a:xfrm>
          </p:grpSpPr>
          <p:sp>
            <p:nvSpPr>
              <p:cNvPr id="208" name="Rectangle 184">
                <a:extLst>
                  <a:ext uri="{FF2B5EF4-FFF2-40B4-BE49-F238E27FC236}">
                    <a16:creationId xmlns:a16="http://schemas.microsoft.com/office/drawing/2014/main" id="{B0AC0B87-B764-479B-A8D6-BFF377C395C7}"/>
                  </a:ext>
                </a:extLst>
              </p:cNvPr>
              <p:cNvSpPr/>
              <p:nvPr/>
            </p:nvSpPr>
            <p:spPr>
              <a:xfrm>
                <a:off x="6030913" y="2982911"/>
                <a:ext cx="3159126" cy="3159123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9" name="Straight Connector 185">
                <a:extLst>
                  <a:ext uri="{FF2B5EF4-FFF2-40B4-BE49-F238E27FC236}">
                    <a16:creationId xmlns:a16="http://schemas.microsoft.com/office/drawing/2014/main" id="{57097BA5-9310-455A-93F0-FD76B4223F05}"/>
                  </a:ext>
                </a:extLst>
              </p:cNvPr>
              <p:cNvCxnSpPr>
                <a:cxnSpLocks/>
                <a:stCxn id="208" idx="0"/>
                <a:endCxn id="208" idx="2"/>
              </p:cNvCxnSpPr>
              <p:nvPr/>
            </p:nvCxnSpPr>
            <p:spPr>
              <a:xfrm>
                <a:off x="7610474" y="2982913"/>
                <a:ext cx="0" cy="31591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186">
                <a:extLst>
                  <a:ext uri="{FF2B5EF4-FFF2-40B4-BE49-F238E27FC236}">
                    <a16:creationId xmlns:a16="http://schemas.microsoft.com/office/drawing/2014/main" id="{4C57C9C7-112A-4BF8-A428-79D61187EE90}"/>
                  </a:ext>
                </a:extLst>
              </p:cNvPr>
              <p:cNvCxnSpPr>
                <a:cxnSpLocks/>
                <a:stCxn id="208" idx="1"/>
                <a:endCxn id="208" idx="3"/>
              </p:cNvCxnSpPr>
              <p:nvPr/>
            </p:nvCxnSpPr>
            <p:spPr>
              <a:xfrm>
                <a:off x="6030912" y="4562475"/>
                <a:ext cx="31591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Oval 187">
                <a:extLst>
                  <a:ext uri="{FF2B5EF4-FFF2-40B4-BE49-F238E27FC236}">
                    <a16:creationId xmlns:a16="http://schemas.microsoft.com/office/drawing/2014/main" id="{973B19BD-DE4F-447C-A7A2-073F229F44CD}"/>
                  </a:ext>
                </a:extLst>
              </p:cNvPr>
              <p:cNvSpPr/>
              <p:nvPr/>
            </p:nvSpPr>
            <p:spPr>
              <a:xfrm>
                <a:off x="5853111" y="5946774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188">
                <a:extLst>
                  <a:ext uri="{FF2B5EF4-FFF2-40B4-BE49-F238E27FC236}">
                    <a16:creationId xmlns:a16="http://schemas.microsoft.com/office/drawing/2014/main" id="{AD8FE8A9-2D3C-422D-A3A3-F2442647B151}"/>
                  </a:ext>
                </a:extLst>
              </p:cNvPr>
              <p:cNvSpPr/>
              <p:nvPr/>
            </p:nvSpPr>
            <p:spPr>
              <a:xfrm>
                <a:off x="5853111" y="2792509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189">
                <a:extLst>
                  <a:ext uri="{FF2B5EF4-FFF2-40B4-BE49-F238E27FC236}">
                    <a16:creationId xmlns:a16="http://schemas.microsoft.com/office/drawing/2014/main" id="{B0084C4F-B83D-443E-B1B6-4128922C5F9B}"/>
                  </a:ext>
                </a:extLst>
              </p:cNvPr>
              <p:cNvSpPr/>
              <p:nvPr/>
            </p:nvSpPr>
            <p:spPr>
              <a:xfrm>
                <a:off x="8994773" y="5925343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190">
                <a:extLst>
                  <a:ext uri="{FF2B5EF4-FFF2-40B4-BE49-F238E27FC236}">
                    <a16:creationId xmlns:a16="http://schemas.microsoft.com/office/drawing/2014/main" id="{9D42D8C0-1A57-4D92-925D-D2A68E72F6B8}"/>
                  </a:ext>
                </a:extLst>
              </p:cNvPr>
              <p:cNvSpPr/>
              <p:nvPr/>
            </p:nvSpPr>
            <p:spPr>
              <a:xfrm>
                <a:off x="8977312" y="2787652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191">
                <a:extLst>
                  <a:ext uri="{FF2B5EF4-FFF2-40B4-BE49-F238E27FC236}">
                    <a16:creationId xmlns:a16="http://schemas.microsoft.com/office/drawing/2014/main" id="{4882BAA2-E559-48D6-98E5-0D98FECB3C94}"/>
                  </a:ext>
                </a:extLst>
              </p:cNvPr>
              <p:cNvSpPr/>
              <p:nvPr/>
            </p:nvSpPr>
            <p:spPr>
              <a:xfrm>
                <a:off x="7424737" y="4367212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192">
                <a:extLst>
                  <a:ext uri="{FF2B5EF4-FFF2-40B4-BE49-F238E27FC236}">
                    <a16:creationId xmlns:a16="http://schemas.microsoft.com/office/drawing/2014/main" id="{99672DBA-3313-4ECC-9491-629998A08354}"/>
                  </a:ext>
                </a:extLst>
              </p:cNvPr>
              <p:cNvSpPr/>
              <p:nvPr/>
            </p:nvSpPr>
            <p:spPr>
              <a:xfrm>
                <a:off x="5853111" y="4368005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193">
                <a:extLst>
                  <a:ext uri="{FF2B5EF4-FFF2-40B4-BE49-F238E27FC236}">
                    <a16:creationId xmlns:a16="http://schemas.microsoft.com/office/drawing/2014/main" id="{3A40FAF1-AA26-4B58-A48E-532048F2A0B2}"/>
                  </a:ext>
                </a:extLst>
              </p:cNvPr>
              <p:cNvSpPr/>
              <p:nvPr/>
            </p:nvSpPr>
            <p:spPr>
              <a:xfrm>
                <a:off x="8994773" y="4356497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194">
                <a:extLst>
                  <a:ext uri="{FF2B5EF4-FFF2-40B4-BE49-F238E27FC236}">
                    <a16:creationId xmlns:a16="http://schemas.microsoft.com/office/drawing/2014/main" id="{9B20F485-D27F-49F1-BB51-F9A87036AFD3}"/>
                  </a:ext>
                </a:extLst>
              </p:cNvPr>
              <p:cNvSpPr/>
              <p:nvPr/>
            </p:nvSpPr>
            <p:spPr>
              <a:xfrm>
                <a:off x="7424736" y="5926931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195">
                <a:extLst>
                  <a:ext uri="{FF2B5EF4-FFF2-40B4-BE49-F238E27FC236}">
                    <a16:creationId xmlns:a16="http://schemas.microsoft.com/office/drawing/2014/main" id="{E8D5DC99-2EA7-4843-836E-5DEAB30D9650}"/>
                  </a:ext>
                </a:extLst>
              </p:cNvPr>
              <p:cNvSpPr/>
              <p:nvPr/>
            </p:nvSpPr>
            <p:spPr>
              <a:xfrm>
                <a:off x="7424736" y="2775739"/>
                <a:ext cx="390525" cy="39052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1" name="Freccia a destra 387">
            <a:extLst>
              <a:ext uri="{FF2B5EF4-FFF2-40B4-BE49-F238E27FC236}">
                <a16:creationId xmlns:a16="http://schemas.microsoft.com/office/drawing/2014/main" id="{E4D0A717-97D3-4255-B63E-294949D2304F}"/>
              </a:ext>
            </a:extLst>
          </p:cNvPr>
          <p:cNvSpPr/>
          <p:nvPr/>
        </p:nvSpPr>
        <p:spPr>
          <a:xfrm>
            <a:off x="4647257" y="5580075"/>
            <a:ext cx="942178" cy="3058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/>
              <a:t>e</a:t>
            </a:r>
            <a:r>
              <a:rPr lang="it-IT" i="1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0384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  </a:t>
            </a:r>
            <a:r>
              <a:rPr lang="en-US" sz="3600" dirty="0" err="1"/>
              <a:t>PHOBE</a:t>
            </a:r>
            <a:r>
              <a:rPr lang="en-US" sz="3600" dirty="0"/>
              <a:t> Design in Newman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76202" y="4745776"/>
            <a:ext cx="8586537" cy="1613768"/>
          </a:xfrm>
          <a:prstGeom prst="rect">
            <a:avLst/>
          </a:prstGeom>
        </p:spPr>
        <p:txBody>
          <a:bodyPr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1800" kern="0" dirty="0"/>
              <a:t>The cryogenic </a:t>
            </a:r>
            <a:r>
              <a:rPr lang="en-US" sz="1800" kern="0" dirty="0" err="1"/>
              <a:t>TE</a:t>
            </a:r>
            <a:r>
              <a:rPr lang="en-US" sz="1800" kern="0" dirty="0"/>
              <a:t> meter is in the same room as the growth system</a:t>
            </a:r>
          </a:p>
          <a:p>
            <a:pPr defTabSz="914400"/>
            <a:r>
              <a:rPr lang="en-US" sz="1800" kern="0" dirty="0"/>
              <a:t>A laser system is hosted in the adjacent room and light is delivered to the </a:t>
            </a:r>
            <a:r>
              <a:rPr lang="en-US" sz="1800" kern="0" dirty="0" err="1"/>
              <a:t>TE</a:t>
            </a:r>
            <a:r>
              <a:rPr lang="en-US" sz="1800" kern="0" dirty="0"/>
              <a:t> meter</a:t>
            </a:r>
          </a:p>
          <a:p>
            <a:pPr defTabSz="914400"/>
            <a:r>
              <a:rPr lang="en-US" sz="1800" kern="0" dirty="0"/>
              <a:t>Fume Hood and glove box in the same room for sample/sources preparation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57982" y="1369086"/>
            <a:ext cx="6022975" cy="3172906"/>
            <a:chOff x="102926" y="971772"/>
            <a:chExt cx="6022975" cy="3172906"/>
          </a:xfrm>
        </p:grpSpPr>
        <p:pic>
          <p:nvPicPr>
            <p:cNvPr id="8" name="Content Placeholder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926" y="1210693"/>
              <a:ext cx="6022975" cy="2933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899427" y="971772"/>
              <a:ext cx="1284789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Cryogenic TE meter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07060" y="3225475"/>
              <a:ext cx="1653085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Photocathode MBE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19800000">
              <a:off x="320260" y="974588"/>
              <a:ext cx="1848034" cy="792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Laser room!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 rot="19616074">
            <a:off x="1726000" y="2830993"/>
            <a:ext cx="14188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Fume Hood</a:t>
            </a:r>
          </a:p>
        </p:txBody>
      </p:sp>
      <p:sp>
        <p:nvSpPr>
          <p:cNvPr id="15" name="TextBox 14"/>
          <p:cNvSpPr txBox="1"/>
          <p:nvPr/>
        </p:nvSpPr>
        <p:spPr>
          <a:xfrm rot="1983696">
            <a:off x="4384935" y="2488643"/>
            <a:ext cx="1190804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Glove Box</a:t>
            </a:r>
          </a:p>
        </p:txBody>
      </p:sp>
    </p:spTree>
    <p:extLst>
      <p:ext uri="{BB962C8B-B14F-4D97-AF65-F5344CB8AC3E}">
        <p14:creationId xmlns:p14="http://schemas.microsoft.com/office/powerpoint/2010/main" val="3332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Elena Echeverria – Accelerator Physics Journal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5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11626" r="43355" b="11496"/>
          <a:stretch/>
        </p:blipFill>
        <p:spPr>
          <a:xfrm>
            <a:off x="157259" y="4202454"/>
            <a:ext cx="1088136" cy="1501699"/>
          </a:xfrm>
          <a:prstGeom prst="rect">
            <a:avLst/>
          </a:prstGeom>
        </p:spPr>
      </p:pic>
      <p:pic>
        <p:nvPicPr>
          <p:cNvPr id="9" name="Content Placeholder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3" t="8130" r="32277" b="8347"/>
          <a:stretch/>
        </p:blipFill>
        <p:spPr bwMode="auto">
          <a:xfrm>
            <a:off x="157259" y="1042305"/>
            <a:ext cx="109154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2" t="10704" r="35327" b="18816"/>
          <a:stretch/>
        </p:blipFill>
        <p:spPr>
          <a:xfrm>
            <a:off x="160670" y="2574834"/>
            <a:ext cx="1088136" cy="14555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2231" y="943275"/>
            <a:ext cx="5842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Universal sample holder: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Cryogenic TE meter (</a:t>
            </a:r>
            <a:r>
              <a:rPr lang="en-US" sz="2400" dirty="0" err="1"/>
              <a:t>Maxson</a:t>
            </a:r>
            <a:r>
              <a:rPr lang="en-US" sz="2400" dirty="0"/>
              <a:t>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STM/XPS (Hines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MBE/ARPES ( PARADIM, Shen group)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230" y="2702440"/>
            <a:ext cx="584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Crossplatform</a:t>
            </a:r>
            <a:r>
              <a:rPr lang="en-US" sz="2400" dirty="0" smtClean="0"/>
              <a:t> </a:t>
            </a:r>
            <a:r>
              <a:rPr lang="en-US" sz="2400" dirty="0"/>
              <a:t>sample holder: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STM/XPS (Hines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MBE/ARPES (PARADIM, Shen group)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2230" y="4429016"/>
            <a:ext cx="5004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Standard Omicron with pocket: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STM/XPS (Hines group)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Compatible sample holders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1327" y="5954427"/>
            <a:ext cx="799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Currently working on a design for the gun </a:t>
            </a:r>
            <a:r>
              <a:rPr lang="en-US" sz="2400" dirty="0" err="1" smtClean="0">
                <a:solidFill>
                  <a:srgbClr val="FF0000"/>
                </a:solidFill>
              </a:rPr>
              <a:t>miniplug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holder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</a:t>
            </a:r>
            <a:r>
              <a:rPr lang="en-US" dirty="0" smtClean="0"/>
              <a:t>-Meter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do we have?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E6A-50EF-4484-ACC9-5149CAF9C517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96669" y="2223558"/>
            <a:ext cx="30614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Solenoid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Cryogenic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</a:t>
            </a:r>
            <a:r>
              <a:rPr lang="en-US" sz="2400" dirty="0"/>
              <a:t>mittance </a:t>
            </a:r>
            <a:r>
              <a:rPr lang="en-US" sz="2400" b="1" dirty="0"/>
              <a:t>M</a:t>
            </a:r>
            <a:r>
              <a:rPr lang="en-US" sz="2400" dirty="0"/>
              <a:t>easurement </a:t>
            </a:r>
            <a:r>
              <a:rPr lang="en-US" sz="2400" b="1" dirty="0"/>
              <a:t>S</a:t>
            </a:r>
            <a:r>
              <a:rPr lang="en-US" sz="2400" dirty="0"/>
              <a:t>ystem (</a:t>
            </a:r>
            <a:r>
              <a:rPr lang="en-US" sz="2400" b="1" dirty="0"/>
              <a:t>EMS</a:t>
            </a:r>
            <a:r>
              <a:rPr lang="en-US" sz="2400" dirty="0"/>
              <a:t>)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" y="1689652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Suitcase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do we have?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4781653"/>
            <a:ext cx="87973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dirty="0" smtClean="0"/>
              <a:t>Sample carrier with 4 slots for omicron plates style </a:t>
            </a:r>
            <a:r>
              <a:rPr lang="en-US" sz="2400" dirty="0" smtClean="0"/>
              <a:t>holders</a:t>
            </a:r>
            <a:endParaRPr lang="en-US" sz="24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dirty="0" smtClean="0"/>
              <a:t>Easy </a:t>
            </a:r>
            <a:r>
              <a:rPr lang="en-US" sz="2400" dirty="0" smtClean="0"/>
              <a:t>sample transfer between systems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dirty="0" smtClean="0"/>
              <a:t>QE measurements setup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032479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MBE System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do we have?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9E6A-50EF-4484-ACC9-5149CAF9C517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1" r="30802"/>
          <a:stretch/>
        </p:blipFill>
        <p:spPr>
          <a:xfrm>
            <a:off x="3990273" y="1069565"/>
            <a:ext cx="4906579" cy="51929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963829">
            <a:off x="5201163" y="4190998"/>
            <a:ext cx="833683" cy="3714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RHEED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75599" y="1821709"/>
            <a:ext cx="205580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Storage chamber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65780" y="3857423"/>
            <a:ext cx="116562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Loadlock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01283" y="3342853"/>
            <a:ext cx="110441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Transfer chamber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2276" y="6062798"/>
            <a:ext cx="377368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Growth module with 8 source ports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11192" y="1659137"/>
            <a:ext cx="201912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Vacuum suitcase connection cross</a:t>
            </a:r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5020754" y="2305466"/>
            <a:ext cx="370057" cy="2801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3"/>
          </p:cNvCxnSpPr>
          <p:nvPr/>
        </p:nvCxnSpPr>
        <p:spPr>
          <a:xfrm flipV="1">
            <a:off x="5205695" y="3666018"/>
            <a:ext cx="31243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1"/>
          </p:cNvCxnSpPr>
          <p:nvPr/>
        </p:nvCxnSpPr>
        <p:spPr>
          <a:xfrm flipH="1" flipV="1">
            <a:off x="7254334" y="3844055"/>
            <a:ext cx="311444" cy="1980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2"/>
          </p:cNvCxnSpPr>
          <p:nvPr/>
        </p:nvCxnSpPr>
        <p:spPr>
          <a:xfrm flipH="1">
            <a:off x="7011266" y="2191043"/>
            <a:ext cx="692236" cy="2545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20272" y="2462733"/>
            <a:ext cx="127657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QE meas. station</a:t>
            </a: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>
            <a:off x="7011266" y="2785897"/>
            <a:ext cx="6090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337" y="1574373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768" y="4393773"/>
            <a:ext cx="402508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/>
              <a:t>Sources: Cs, Sb, Mg, </a:t>
            </a:r>
            <a:r>
              <a:rPr lang="en-US" sz="1500" dirty="0" smtClean="0"/>
              <a:t>Cr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err="1" smtClean="0"/>
              <a:t>RHEED</a:t>
            </a:r>
            <a:endParaRPr lang="en-US" sz="15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Storage </a:t>
            </a:r>
            <a:r>
              <a:rPr lang="en-US" sz="1500" dirty="0"/>
              <a:t>chamber with room to keep up to 10 </a:t>
            </a:r>
            <a:r>
              <a:rPr lang="en-US" sz="1500" dirty="0" smtClean="0"/>
              <a:t>samples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QE </a:t>
            </a:r>
            <a:r>
              <a:rPr lang="en-US" sz="1500" dirty="0"/>
              <a:t>measurements and spectral </a:t>
            </a:r>
            <a:r>
              <a:rPr lang="en-US" sz="1500" dirty="0" smtClean="0"/>
              <a:t>response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b="1" dirty="0" smtClean="0"/>
              <a:t>Co-deposition </a:t>
            </a:r>
            <a:r>
              <a:rPr lang="en-US" sz="1500" b="1" dirty="0"/>
              <a:t>and epitaxial growth</a:t>
            </a:r>
          </a:p>
        </p:txBody>
      </p:sp>
    </p:spTree>
    <p:extLst>
      <p:ext uri="{BB962C8B-B14F-4D97-AF65-F5344CB8AC3E}">
        <p14:creationId xmlns:p14="http://schemas.microsoft.com/office/powerpoint/2010/main" val="14030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Epitaxial Cs3Sb at </a:t>
            </a:r>
            <a:r>
              <a:rPr lang="en-US" dirty="0" err="1" smtClean="0"/>
              <a:t>PHOBE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A close 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70D6340E-FE24-482F-A92B-8D816298B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91" y="1409530"/>
            <a:ext cx="3632938" cy="2286000"/>
          </a:xfrm>
          <a:prstGeom prst="rect">
            <a:avLst/>
          </a:prstGeom>
        </p:spPr>
      </p:pic>
      <p:pic>
        <p:nvPicPr>
          <p:cNvPr id="10" name="Picture 9" descr="A picture containing floor&#10;&#10;Description automatically generated">
            <a:extLst>
              <a:ext uri="{FF2B5EF4-FFF2-40B4-BE49-F238E27FC236}">
                <a16:creationId xmlns:a16="http://schemas.microsoft.com/office/drawing/2014/main" id="{D6476576-995A-4E77-B75C-6AC8D2FDE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0" y="1409530"/>
            <a:ext cx="3720525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8785" y="4239135"/>
            <a:ext cx="7862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Epitaxial growth demonstrated at </a:t>
            </a:r>
            <a:r>
              <a:rPr lang="en-US" dirty="0" err="1" smtClean="0"/>
              <a:t>PHOBE</a:t>
            </a:r>
            <a:r>
              <a:rPr lang="en-US" dirty="0" smtClean="0"/>
              <a:t>… not surprising but it also lead to the discovery of a new phase of Cs-Sb photocathode…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0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Optical interference in the substrate</a:t>
            </a:r>
            <a:endParaRPr lang="en-US" sz="3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FA9C4C-01EF-E829-1CBC-9765B1041352}"/>
              </a:ext>
            </a:extLst>
          </p:cNvPr>
          <p:cNvSpPr txBox="1"/>
          <p:nvPr/>
        </p:nvSpPr>
        <p:spPr>
          <a:xfrm>
            <a:off x="1828800" y="1504332"/>
            <a:ext cx="2225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Photocathode film:  &lt;10 nm thickness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17810" y="2137964"/>
            <a:ext cx="3196130" cy="1420401"/>
            <a:chOff x="1066800" y="3971925"/>
            <a:chExt cx="3739840" cy="2349571"/>
          </a:xfrm>
        </p:grpSpPr>
        <p:sp>
          <p:nvSpPr>
            <p:cNvPr id="17" name="Rectangle 16"/>
            <p:cNvSpPr/>
            <p:nvPr/>
          </p:nvSpPr>
          <p:spPr>
            <a:xfrm>
              <a:off x="1066800" y="4495799"/>
              <a:ext cx="3739840" cy="182569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8B5566-A684-2653-8B7B-849C800EB59C}"/>
                </a:ext>
              </a:extLst>
            </p:cNvPr>
            <p:cNvSpPr txBox="1"/>
            <p:nvPr/>
          </p:nvSpPr>
          <p:spPr>
            <a:xfrm>
              <a:off x="1639234" y="4967900"/>
              <a:ext cx="2366662" cy="789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chemeClr val="bg1"/>
                  </a:solidFill>
                </a:rPr>
                <a:t>Si  ~ 0.5 mm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66800" y="4111343"/>
              <a:ext cx="3739840" cy="38445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6800" y="3971925"/>
              <a:ext cx="3739840" cy="13941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5C1FE8-CA17-BF76-13BF-2A4EE9EFFA62}"/>
                </a:ext>
              </a:extLst>
            </p:cNvPr>
            <p:cNvSpPr txBox="1"/>
            <p:nvPr/>
          </p:nvSpPr>
          <p:spPr>
            <a:xfrm>
              <a:off x="1367878" y="4020810"/>
              <a:ext cx="3137685" cy="610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3C-SiC(100</a:t>
              </a:r>
              <a:r>
                <a:rPr lang="en-US" dirty="0" smtClean="0">
                  <a:solidFill>
                    <a:schemeClr val="bg1"/>
                  </a:solidFill>
                </a:rPr>
                <a:t>)  ~  1.3 um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15" y="1110570"/>
            <a:ext cx="4937760" cy="493776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 rot="15047672">
            <a:off x="923083" y="1427057"/>
            <a:ext cx="833059" cy="831600"/>
            <a:chOff x="927100" y="2553818"/>
            <a:chExt cx="2712428" cy="2742305"/>
          </a:xfrm>
        </p:grpSpPr>
        <p:cxnSp>
          <p:nvCxnSpPr>
            <p:cNvPr id="35" name="Curved Connector 34"/>
            <p:cNvCxnSpPr/>
            <p:nvPr/>
          </p:nvCxnSpPr>
          <p:spPr>
            <a:xfrm>
              <a:off x="2725127" y="4381722"/>
              <a:ext cx="914401" cy="914401"/>
            </a:xfrm>
            <a:prstGeom prst="curvedConnector3">
              <a:avLst/>
            </a:prstGeom>
            <a:ln w="22225">
              <a:solidFill>
                <a:schemeClr val="bg1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>
              <a:off x="927100" y="2553818"/>
              <a:ext cx="914401" cy="914401"/>
            </a:xfrm>
            <a:prstGeom prst="curvedConnector3">
              <a:avLst/>
            </a:prstGeom>
            <a:ln w="222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37"/>
            <p:cNvCxnSpPr/>
            <p:nvPr/>
          </p:nvCxnSpPr>
          <p:spPr>
            <a:xfrm>
              <a:off x="1828775" y="3465793"/>
              <a:ext cx="914401" cy="914401"/>
            </a:xfrm>
            <a:prstGeom prst="curvedConnector3">
              <a:avLst/>
            </a:prstGeom>
            <a:ln w="222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1524007">
            <a:off x="90194" y="1422552"/>
            <a:ext cx="836967" cy="833336"/>
            <a:chOff x="121572" y="1545880"/>
            <a:chExt cx="836967" cy="833336"/>
          </a:xfrm>
        </p:grpSpPr>
        <p:cxnSp>
          <p:nvCxnSpPr>
            <p:cNvPr id="42" name="Curved Connector 41"/>
            <p:cNvCxnSpPr/>
            <p:nvPr/>
          </p:nvCxnSpPr>
          <p:spPr>
            <a:xfrm>
              <a:off x="677702" y="2101925"/>
              <a:ext cx="280837" cy="277291"/>
            </a:xfrm>
            <a:prstGeom prst="curvedConnector3">
              <a:avLst/>
            </a:prstGeom>
            <a:ln w="22225">
              <a:solidFill>
                <a:schemeClr val="bg1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>
              <a:off x="121572" y="1545880"/>
              <a:ext cx="280837" cy="277291"/>
            </a:xfrm>
            <a:prstGeom prst="curvedConnector3">
              <a:avLst/>
            </a:prstGeom>
            <a:ln w="222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/>
            <p:nvPr/>
          </p:nvCxnSpPr>
          <p:spPr>
            <a:xfrm>
              <a:off x="402409" y="1824171"/>
              <a:ext cx="280837" cy="277291"/>
            </a:xfrm>
            <a:prstGeom prst="curvedConnector3">
              <a:avLst/>
            </a:prstGeom>
            <a:ln w="222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8421B8A-7960-09D0-ED4A-BFF432C8E3AE}"/>
              </a:ext>
            </a:extLst>
          </p:cNvPr>
          <p:cNvSpPr txBox="1"/>
          <p:nvPr/>
        </p:nvSpPr>
        <p:spPr>
          <a:xfrm>
            <a:off x="807022" y="4105548"/>
            <a:ext cx="29278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How can we exploit interference effects to improve cathode performance?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083899-3BDB-188C-7D2E-DDFA944B10FA}"/>
              </a:ext>
            </a:extLst>
          </p:cNvPr>
          <p:cNvSpPr txBox="1"/>
          <p:nvPr/>
        </p:nvSpPr>
        <p:spPr>
          <a:xfrm>
            <a:off x="531441" y="5996896"/>
            <a:ext cx="78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Enhanced </a:t>
            </a:r>
            <a:r>
              <a:rPr lang="en-US" sz="9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photocathode performance through optimization of film thickness and substrate</a:t>
            </a:r>
          </a:p>
          <a:p>
            <a:pPr algn="l"/>
            <a:r>
              <a:rPr lang="en-US" sz="9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Journal of Vacuum Science &amp; Technology B </a:t>
            </a:r>
            <a:r>
              <a:rPr lang="en-US" sz="9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35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022202 (2017); </a:t>
            </a:r>
            <a:r>
              <a:rPr lang="en-US" sz="900" b="0" i="0" u="none" strike="noStrike" dirty="0">
                <a:solidFill>
                  <a:srgbClr val="00AEEF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https://doi.org/10.1116/1.4976527</a:t>
            </a:r>
            <a:endParaRPr lang="en-US" sz="9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CsSb</a:t>
            </a:r>
            <a:r>
              <a:rPr lang="en-US" dirty="0" smtClean="0"/>
              <a:t> photocathode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EDD777E4-1079-0930-0557-7E81B43A8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9" y="1165143"/>
            <a:ext cx="2644432" cy="2286000"/>
          </a:xfrm>
          <a:prstGeom prst="rect">
            <a:avLst/>
          </a:prstGeom>
        </p:spPr>
      </p:pic>
      <p:pic>
        <p:nvPicPr>
          <p:cNvPr id="8" name="Picture 36" descr="A close 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548A8FF2-97B8-0D4F-E632-54460AF5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476"/>
          <a:stretch>
            <a:fillRect/>
          </a:stretch>
        </p:blipFill>
        <p:spPr>
          <a:xfrm>
            <a:off x="3186230" y="1009291"/>
            <a:ext cx="2736722" cy="18288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749D672C-8731-9CCF-3327-6D7A6C161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918" y="3019749"/>
            <a:ext cx="4665926" cy="2743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3C7607C3-D0F1-4642-7A68-21EBCE1C0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16" y="3762846"/>
            <a:ext cx="1371600" cy="1371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04F6D580-7E1B-7CF2-4638-F1B64F2A6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088" y="3762846"/>
            <a:ext cx="801329" cy="13716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930175" y="5888648"/>
            <a:ext cx="4544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X-ray Photoemission Spectroscopy (XPS) confirms the presence of </a:t>
            </a:r>
            <a:r>
              <a:rPr lang="en-US" dirty="0" err="1" smtClean="0"/>
              <a:t>CsSb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" y="5246337"/>
            <a:ext cx="3019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Scanning Tunneling Microscopy (</a:t>
            </a:r>
            <a:r>
              <a:rPr lang="en-US" dirty="0" err="1" smtClean="0"/>
              <a:t>STM</a:t>
            </a:r>
            <a:r>
              <a:rPr lang="en-US" dirty="0" smtClean="0"/>
              <a:t>) shows roughness of 0.8 nm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141881" y="1035098"/>
            <a:ext cx="255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RHEED</a:t>
            </a:r>
            <a:r>
              <a:rPr lang="en-US" dirty="0" smtClean="0"/>
              <a:t> pattern which is different from Cs3Sb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41881" y="1815890"/>
            <a:ext cx="2554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 angle dependence – fiber textured surface with flat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1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care about </a:t>
            </a:r>
            <a:r>
              <a:rPr lang="en-US" dirty="0" err="1" smtClean="0"/>
              <a:t>CsSb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0D53F6-C1CB-3E10-7D9B-BEF3EC3BC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1248248"/>
            <a:ext cx="3651021" cy="2743200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B6C6C13-BA1E-B607-053C-2253EF3A4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975731"/>
              </p:ext>
            </p:extLst>
          </p:nvPr>
        </p:nvGraphicFramePr>
        <p:xfrm>
          <a:off x="274829" y="1248248"/>
          <a:ext cx="388013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Acrobat Document" r:id="rId4" imgW="3977427" imgH="2811709" progId="AcroExch.Document.DC">
                  <p:embed/>
                </p:oleObj>
              </mc:Choice>
              <mc:Fallback>
                <p:oleObj name="Acrobat Document" r:id="rId4" imgW="3977427" imgH="2811709" progId="AcroExch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1B6C6C13-BA1E-B607-053C-2253EF3A4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829" y="1248248"/>
                        <a:ext cx="388013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0851" y="4162935"/>
            <a:ext cx="3634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Spectral response of </a:t>
            </a:r>
            <a:r>
              <a:rPr lang="en-US" dirty="0" err="1" smtClean="0"/>
              <a:t>CsSb</a:t>
            </a:r>
            <a:r>
              <a:rPr lang="en-US" dirty="0" smtClean="0"/>
              <a:t> reveals an emission threshold near 580 nm and QE of 1% at 400 nm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64251" y="4162935"/>
            <a:ext cx="3634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CsSb</a:t>
            </a:r>
            <a:r>
              <a:rPr lang="en-US" dirty="0" smtClean="0"/>
              <a:t> is very robust to oxygen exposure by over two order of magnitude compared to other Cs-Sb compounds.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THANKS!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8A108C1-8B2F-4E80-AFD1-568CEB591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" y="4234986"/>
            <a:ext cx="9048122" cy="1417320"/>
          </a:xfrm>
          <a:prstGeom prst="rect">
            <a:avLst/>
          </a:prstGeom>
        </p:spPr>
      </p:pic>
      <p:pic>
        <p:nvPicPr>
          <p:cNvPr id="11" name="Immagine 17">
            <a:extLst>
              <a:ext uri="{FF2B5EF4-FFF2-40B4-BE49-F238E27FC236}">
                <a16:creationId xmlns:a16="http://schemas.microsoft.com/office/drawing/2014/main" id="{FDDE88C4-3BAD-025D-EB99-BE7A00EC1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58"/>
            <a:ext cx="2513836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2" name="Immagine 19">
            <a:extLst>
              <a:ext uri="{FF2B5EF4-FFF2-40B4-BE49-F238E27FC236}">
                <a16:creationId xmlns:a16="http://schemas.microsoft.com/office/drawing/2014/main" id="{89616278-D368-793A-BB37-15DC48DFC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77" y="1487601"/>
            <a:ext cx="2297118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3" name="Immagine 22">
            <a:extLst>
              <a:ext uri="{FF2B5EF4-FFF2-40B4-BE49-F238E27FC236}">
                <a16:creationId xmlns:a16="http://schemas.microsoft.com/office/drawing/2014/main" id="{9C763787-58E1-89F9-D728-8FE6F0761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83" y="1583168"/>
            <a:ext cx="2197024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3563149" y="3219597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 most of the information I will be presenting</a:t>
            </a:r>
            <a:endParaRPr lang="en-US" dirty="0"/>
          </a:p>
        </p:txBody>
      </p:sp>
      <p:pic>
        <p:nvPicPr>
          <p:cNvPr id="15" name="Picture 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553D9BF-B540-7FB6-5C45-4FDD9CF01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92" y="1479337"/>
            <a:ext cx="1301408" cy="14579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D22627-7C1A-1E28-F87C-CB5639160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79337"/>
            <a:ext cx="1506246" cy="15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7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Lab up and running </a:t>
            </a:r>
            <a:r>
              <a:rPr lang="en-US" dirty="0" smtClean="0">
                <a:solidFill>
                  <a:schemeClr val="accent1"/>
                </a:solidFill>
                <a:sym typeface="Symbol" panose="05050102010706020507" pitchFamily="18" charset="2"/>
              </a:rPr>
              <a:t> </a:t>
            </a:r>
            <a:r>
              <a:rPr lang="en-US" dirty="0" smtClean="0">
                <a:solidFill>
                  <a:schemeClr val="accent1"/>
                </a:solidFill>
              </a:rPr>
              <a:t>Plenty of work to do!</a:t>
            </a:r>
          </a:p>
          <a:p>
            <a:endParaRPr lang="en-US" sz="1000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PHOEBE can produce photocathodes by co-</a:t>
            </a:r>
            <a:r>
              <a:rPr lang="en-US" dirty="0" err="1" smtClean="0"/>
              <a:t>depositon</a:t>
            </a:r>
            <a:r>
              <a:rPr lang="en-US" dirty="0" smtClean="0"/>
              <a:t> or molecular beam epitaxial methods with high throughput</a:t>
            </a:r>
          </a:p>
          <a:p>
            <a:pPr lvl="1"/>
            <a:r>
              <a:rPr lang="en-US" dirty="0" err="1" smtClean="0"/>
              <a:t>PARADIM</a:t>
            </a:r>
            <a:r>
              <a:rPr lang="en-US" dirty="0" smtClean="0"/>
              <a:t> experiments: 59 samples grown in 27 days (operating 24/7)</a:t>
            </a:r>
          </a:p>
          <a:p>
            <a:pPr lvl="1"/>
            <a:r>
              <a:rPr lang="en-US" dirty="0" err="1" smtClean="0"/>
              <a:t>PHOBE</a:t>
            </a:r>
            <a:r>
              <a:rPr lang="en-US" dirty="0" smtClean="0"/>
              <a:t>: 92 Cs-Sb samples grown from October 2021 (+ Other photocathodes 120 total)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A new Cs-Sb phase has been identified (</a:t>
            </a:r>
            <a:r>
              <a:rPr lang="en-US" dirty="0" err="1" smtClean="0"/>
              <a:t>CsSb</a:t>
            </a:r>
            <a:r>
              <a:rPr lang="en-US" dirty="0" smtClean="0"/>
              <a:t>) which is robust under oxygen conditions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New sources (Na, K…) </a:t>
            </a:r>
            <a:endParaRPr lang="en-US" sz="3000" dirty="0" smtClean="0"/>
          </a:p>
          <a:p>
            <a:endParaRPr lang="en-US" sz="500" dirty="0"/>
          </a:p>
          <a:p>
            <a:r>
              <a:rPr lang="en-US" sz="3000" dirty="0"/>
              <a:t>Stoichiometry dependence on the MTE (</a:t>
            </a:r>
            <a:r>
              <a:rPr lang="en-US" sz="3000" dirty="0" err="1"/>
              <a:t>CsSb</a:t>
            </a:r>
            <a:r>
              <a:rPr lang="en-US" sz="3000" dirty="0"/>
              <a:t> vs Cs</a:t>
            </a:r>
            <a:r>
              <a:rPr lang="en-US" sz="3000" baseline="-25000" dirty="0"/>
              <a:t>3</a:t>
            </a:r>
            <a:r>
              <a:rPr lang="en-US" sz="3000" dirty="0"/>
              <a:t>Sb</a:t>
            </a:r>
            <a:r>
              <a:rPr lang="en-US" sz="3000" dirty="0" smtClean="0"/>
              <a:t>)</a:t>
            </a:r>
          </a:p>
          <a:p>
            <a:endParaRPr lang="en-US" sz="500" dirty="0"/>
          </a:p>
          <a:p>
            <a:r>
              <a:rPr lang="en-US" sz="3000" dirty="0"/>
              <a:t>Temperature dependence measurements on the </a:t>
            </a:r>
            <a:r>
              <a:rPr lang="en-US" sz="3000" dirty="0" err="1"/>
              <a:t>TE</a:t>
            </a:r>
            <a:r>
              <a:rPr lang="en-US" sz="3000" dirty="0"/>
              <a:t>-Meter </a:t>
            </a:r>
            <a:r>
              <a:rPr lang="en-US" sz="3000" dirty="0" smtClean="0"/>
              <a:t>system</a:t>
            </a:r>
          </a:p>
          <a:p>
            <a:endParaRPr lang="en-US" sz="500" dirty="0"/>
          </a:p>
          <a:p>
            <a:r>
              <a:rPr lang="en-US" sz="3000" dirty="0"/>
              <a:t>Epitaxial vs Co-deposition for MTE measurements (Crystal dependence studies</a:t>
            </a:r>
            <a:r>
              <a:rPr lang="en-US" sz="3000" dirty="0" smtClean="0"/>
              <a:t>)</a:t>
            </a:r>
          </a:p>
          <a:p>
            <a:endParaRPr lang="en-US" sz="500" dirty="0"/>
          </a:p>
          <a:p>
            <a:r>
              <a:rPr lang="en-US" sz="3000" dirty="0"/>
              <a:t>Better characterization of the cathodes at the beginning of the growth (Do we have </a:t>
            </a:r>
            <a:r>
              <a:rPr lang="en-US" sz="3000" dirty="0" err="1"/>
              <a:t>CsSb</a:t>
            </a:r>
            <a:r>
              <a:rPr lang="en-US" sz="3000" dirty="0"/>
              <a:t> and then Cs</a:t>
            </a:r>
            <a:r>
              <a:rPr lang="en-US" sz="3000" baseline="-25000" dirty="0"/>
              <a:t>3</a:t>
            </a:r>
            <a:r>
              <a:rPr lang="en-US" sz="3000" dirty="0"/>
              <a:t>Sb</a:t>
            </a:r>
            <a:r>
              <a:rPr lang="en-US" sz="3000" dirty="0" smtClean="0"/>
              <a:t>?)</a:t>
            </a: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9" t="76068" r="27063" b="5763"/>
          <a:stretch/>
        </p:blipFill>
        <p:spPr>
          <a:xfrm rot="5400000">
            <a:off x="-31102" y="2057287"/>
            <a:ext cx="2966712" cy="182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 descr="https://www.ferrovac.com/?tool=SysFileFetch&amp;file=SHOM(ST)-600x350.png&amp;width=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0290">
            <a:off x="5410200" y="2066990"/>
            <a:ext cx="3810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6654" y="2133419"/>
            <a:ext cx="4410691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uppo 1">
            <a:extLst>
              <a:ext uri="{FF2B5EF4-FFF2-40B4-BE49-F238E27FC236}">
                <a16:creationId xmlns:a16="http://schemas.microsoft.com/office/drawing/2014/main" id="{24762BA8-4BEC-49A4-9141-D58BF7B41718}"/>
              </a:ext>
            </a:extLst>
          </p:cNvPr>
          <p:cNvGrpSpPr/>
          <p:nvPr/>
        </p:nvGrpSpPr>
        <p:grpSpPr>
          <a:xfrm>
            <a:off x="499353" y="2359759"/>
            <a:ext cx="1030821" cy="1069242"/>
            <a:chOff x="177975" y="2009842"/>
            <a:chExt cx="999775" cy="1037039"/>
          </a:xfrm>
        </p:grpSpPr>
        <p:pic>
          <p:nvPicPr>
            <p:cNvPr id="8" name="Google Shape;373;gf507012ce0_0_0">
              <a:extLst>
                <a:ext uri="{FF2B5EF4-FFF2-40B4-BE49-F238E27FC236}">
                  <a16:creationId xmlns:a16="http://schemas.microsoft.com/office/drawing/2014/main" id="{E52A3226-1381-4B35-87CE-849F3297DD4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029" r="18162" b="37698"/>
            <a:stretch/>
          </p:blipFill>
          <p:spPr>
            <a:xfrm>
              <a:off x="177975" y="2009842"/>
              <a:ext cx="999775" cy="965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74;gf507012ce0_0_0">
              <a:extLst>
                <a:ext uri="{FF2B5EF4-FFF2-40B4-BE49-F238E27FC236}">
                  <a16:creationId xmlns:a16="http://schemas.microsoft.com/office/drawing/2014/main" id="{92ABF2AA-DD36-4AC6-AB35-821CDA2CE9E4}"/>
                </a:ext>
              </a:extLst>
            </p:cNvPr>
            <p:cNvSpPr txBox="1"/>
            <p:nvPr/>
          </p:nvSpPr>
          <p:spPr>
            <a:xfrm>
              <a:off x="259510" y="2739081"/>
              <a:ext cx="836703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sng" strike="noStrike" cap="none" dirty="0">
                  <a:solidFill>
                    <a:schemeClr val="dk1"/>
                  </a:solidFill>
                  <a:highlight>
                    <a:srgbClr val="E0E0E0"/>
                  </a:highlight>
                  <a:latin typeface="Average"/>
                  <a:ea typeface="Average"/>
                  <a:cs typeface="Average"/>
                  <a:sym typeface="Average"/>
                </a:rPr>
                <a:t>Jared Maxson</a:t>
              </a:r>
              <a:endParaRPr sz="800" b="0" i="0" u="sng" strike="noStrike" cap="none" dirty="0">
                <a:solidFill>
                  <a:schemeClr val="dk1"/>
                </a:solidFill>
                <a:highlight>
                  <a:srgbClr val="E0E0E0"/>
                </a:highlight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grpSp>
        <p:nvGrpSpPr>
          <p:cNvPr id="10" name="Google Shape;356;gf507012ce0_0_0">
            <a:extLst>
              <a:ext uri="{FF2B5EF4-FFF2-40B4-BE49-F238E27FC236}">
                <a16:creationId xmlns:a16="http://schemas.microsoft.com/office/drawing/2014/main" id="{965DE978-7FA5-47A2-B0BF-B9FF8A064B72}"/>
              </a:ext>
            </a:extLst>
          </p:cNvPr>
          <p:cNvGrpSpPr/>
          <p:nvPr/>
        </p:nvGrpSpPr>
        <p:grpSpPr>
          <a:xfrm>
            <a:off x="470826" y="3484021"/>
            <a:ext cx="1096009" cy="1152598"/>
            <a:chOff x="4383768" y="1956050"/>
            <a:chExt cx="999774" cy="1055893"/>
          </a:xfrm>
        </p:grpSpPr>
        <p:pic>
          <p:nvPicPr>
            <p:cNvPr id="11" name="Google Shape;357;gf507012ce0_0_0">
              <a:extLst>
                <a:ext uri="{FF2B5EF4-FFF2-40B4-BE49-F238E27FC236}">
                  <a16:creationId xmlns:a16="http://schemas.microsoft.com/office/drawing/2014/main" id="{3FC89F00-F689-4B63-9046-31E93DE497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12248"/>
            <a:stretch/>
          </p:blipFill>
          <p:spPr>
            <a:xfrm>
              <a:off x="4444025" y="1956050"/>
              <a:ext cx="873848" cy="98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358;gf507012ce0_0_0">
              <a:extLst>
                <a:ext uri="{FF2B5EF4-FFF2-40B4-BE49-F238E27FC236}">
                  <a16:creationId xmlns:a16="http://schemas.microsoft.com/office/drawing/2014/main" id="{378A6598-69D4-4192-9A17-0A1FE1CFDBF0}"/>
                </a:ext>
              </a:extLst>
            </p:cNvPr>
            <p:cNvSpPr txBox="1"/>
            <p:nvPr/>
          </p:nvSpPr>
          <p:spPr>
            <a:xfrm>
              <a:off x="4383768" y="2704143"/>
              <a:ext cx="999774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sng" strike="noStrike" cap="none" dirty="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Chad Pennington</a:t>
              </a:r>
              <a:endParaRPr sz="800" b="0" i="0" u="sng" strike="noStrike" cap="none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pic>
        <p:nvPicPr>
          <p:cNvPr id="13" name="Picture 4" descr="the full size cbb banner">
            <a:extLst>
              <a:ext uri="{FF2B5EF4-FFF2-40B4-BE49-F238E27FC236}">
                <a16:creationId xmlns:a16="http://schemas.microsoft.com/office/drawing/2014/main" id="{CF5F4B2A-8289-48BB-A284-98B20176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69" y="1078224"/>
            <a:ext cx="3685647" cy="58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1">
            <a:extLst>
              <a:ext uri="{FF2B5EF4-FFF2-40B4-BE49-F238E27FC236}">
                <a16:creationId xmlns:a16="http://schemas.microsoft.com/office/drawing/2014/main" id="{9494C5F7-2F99-4C5C-A4E9-82B9D3863BB3}"/>
              </a:ext>
            </a:extLst>
          </p:cNvPr>
          <p:cNvGrpSpPr/>
          <p:nvPr/>
        </p:nvGrpSpPr>
        <p:grpSpPr>
          <a:xfrm>
            <a:off x="5323216" y="2393794"/>
            <a:ext cx="999774" cy="1092866"/>
            <a:chOff x="4710150" y="2681642"/>
            <a:chExt cx="999774" cy="1092866"/>
          </a:xfrm>
        </p:grpSpPr>
        <p:pic>
          <p:nvPicPr>
            <p:cNvPr id="15" name="Picture 8" descr="Vivek Anil">
              <a:extLst>
                <a:ext uri="{FF2B5EF4-FFF2-40B4-BE49-F238E27FC236}">
                  <a16:creationId xmlns:a16="http://schemas.microsoft.com/office/drawing/2014/main" id="{3B2A2B54-10CA-4992-A027-B733B9E33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150" y="2681642"/>
              <a:ext cx="999774" cy="99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358;gf507012ce0_0_0">
              <a:extLst>
                <a:ext uri="{FF2B5EF4-FFF2-40B4-BE49-F238E27FC236}">
                  <a16:creationId xmlns:a16="http://schemas.microsoft.com/office/drawing/2014/main" id="{5D1A1263-8FAD-446C-98D1-5D82098DC681}"/>
                </a:ext>
              </a:extLst>
            </p:cNvPr>
            <p:cNvSpPr txBox="1"/>
            <p:nvPr/>
          </p:nvSpPr>
          <p:spPr>
            <a:xfrm>
              <a:off x="4916507" y="3466708"/>
              <a:ext cx="683015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u="sng" dirty="0">
                  <a:highlight>
                    <a:srgbClr val="C0C0C0"/>
                  </a:highlight>
                  <a:latin typeface="Average"/>
                  <a:ea typeface="Average"/>
                  <a:cs typeface="Average"/>
                  <a:sym typeface="Average"/>
                </a:rPr>
                <a:t>Vivek Anil</a:t>
              </a:r>
              <a:endParaRPr sz="800" b="0" i="0" u="sng" strike="noStrike" cap="none" dirty="0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4A5A4BED-8F99-4C92-8B94-1DF85E97D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51" y="2383368"/>
            <a:ext cx="999774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5">
            <a:extLst>
              <a:ext uri="{FF2B5EF4-FFF2-40B4-BE49-F238E27FC236}">
                <a16:creationId xmlns:a16="http://schemas.microsoft.com/office/drawing/2014/main" id="{EF1D341B-BEE3-4022-8B95-AFACD08C8C71}"/>
              </a:ext>
            </a:extLst>
          </p:cNvPr>
          <p:cNvSpPr txBox="1"/>
          <p:nvPr/>
        </p:nvSpPr>
        <p:spPr>
          <a:xfrm>
            <a:off x="1123527" y="191171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accent1"/>
                </a:solidFill>
              </a:rPr>
              <a:t>Maxson</a:t>
            </a:r>
            <a:r>
              <a:rPr lang="it-IT" b="1" dirty="0">
                <a:solidFill>
                  <a:schemeClr val="accent1"/>
                </a:solidFill>
              </a:rPr>
              <a:t> group</a:t>
            </a:r>
          </a:p>
        </p:txBody>
      </p:sp>
      <p:pic>
        <p:nvPicPr>
          <p:cNvPr id="19" name="Picture 18" descr="People | The Center for Bright Beams">
            <a:extLst>
              <a:ext uri="{FF2B5EF4-FFF2-40B4-BE49-F238E27FC236}">
                <a16:creationId xmlns:a16="http://schemas.microsoft.com/office/drawing/2014/main" id="{AD3C9E62-64F7-44F9-BFD0-1C92AB6F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42" y="2383368"/>
            <a:ext cx="999774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26">
            <a:extLst>
              <a:ext uri="{FF2B5EF4-FFF2-40B4-BE49-F238E27FC236}">
                <a16:creationId xmlns:a16="http://schemas.microsoft.com/office/drawing/2014/main" id="{64CB0850-96FC-422C-BBB3-3ED1CBB6C18E}"/>
              </a:ext>
            </a:extLst>
          </p:cNvPr>
          <p:cNvSpPr txBox="1"/>
          <p:nvPr/>
        </p:nvSpPr>
        <p:spPr>
          <a:xfrm>
            <a:off x="4433396" y="192994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accent1"/>
                </a:solidFill>
              </a:rPr>
              <a:t>Shen</a:t>
            </a:r>
            <a:r>
              <a:rPr lang="it-IT" b="1" dirty="0">
                <a:solidFill>
                  <a:schemeClr val="accent1"/>
                </a:solidFill>
              </a:rPr>
              <a:t> group</a:t>
            </a:r>
          </a:p>
        </p:txBody>
      </p:sp>
      <p:grpSp>
        <p:nvGrpSpPr>
          <p:cNvPr id="21" name="Gruppo 42">
            <a:extLst>
              <a:ext uri="{FF2B5EF4-FFF2-40B4-BE49-F238E27FC236}">
                <a16:creationId xmlns:a16="http://schemas.microsoft.com/office/drawing/2014/main" id="{9B0A8DA2-CB15-4884-A09C-7299941927A5}"/>
              </a:ext>
            </a:extLst>
          </p:cNvPr>
          <p:cNvGrpSpPr/>
          <p:nvPr/>
        </p:nvGrpSpPr>
        <p:grpSpPr>
          <a:xfrm>
            <a:off x="545413" y="4697402"/>
            <a:ext cx="2231446" cy="1538579"/>
            <a:chOff x="4445291" y="3651871"/>
            <a:chExt cx="2231446" cy="1538579"/>
          </a:xfrm>
        </p:grpSpPr>
        <p:grpSp>
          <p:nvGrpSpPr>
            <p:cNvPr id="22" name="Gruppo 2">
              <a:extLst>
                <a:ext uri="{FF2B5EF4-FFF2-40B4-BE49-F238E27FC236}">
                  <a16:creationId xmlns:a16="http://schemas.microsoft.com/office/drawing/2014/main" id="{D9516D59-B46B-4F5E-819C-BC59E6C9B73A}"/>
                </a:ext>
              </a:extLst>
            </p:cNvPr>
            <p:cNvGrpSpPr/>
            <p:nvPr/>
          </p:nvGrpSpPr>
          <p:grpSpPr>
            <a:xfrm>
              <a:off x="4445291" y="4057348"/>
              <a:ext cx="1106366" cy="1072638"/>
              <a:chOff x="6326957" y="2691904"/>
              <a:chExt cx="1102779" cy="1075034"/>
            </a:xfrm>
          </p:grpSpPr>
          <p:pic>
            <p:nvPicPr>
              <p:cNvPr id="27" name="Picture 6">
                <a:extLst>
                  <a:ext uri="{FF2B5EF4-FFF2-40B4-BE49-F238E27FC236}">
                    <a16:creationId xmlns:a16="http://schemas.microsoft.com/office/drawing/2014/main" id="{0C0EA580-30BE-47FF-8AE8-10AED0AE34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6957" y="2691904"/>
                <a:ext cx="999774" cy="9997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Google Shape;358;gf507012ce0_0_0">
                <a:extLst>
                  <a:ext uri="{FF2B5EF4-FFF2-40B4-BE49-F238E27FC236}">
                    <a16:creationId xmlns:a16="http://schemas.microsoft.com/office/drawing/2014/main" id="{4F209728-C58C-4FDE-BB29-39FF54804AE1}"/>
                  </a:ext>
                </a:extLst>
              </p:cNvPr>
              <p:cNvSpPr txBox="1"/>
              <p:nvPr/>
            </p:nvSpPr>
            <p:spPr>
              <a:xfrm>
                <a:off x="6429962" y="3459138"/>
                <a:ext cx="999774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u="sng" dirty="0">
                    <a:solidFill>
                      <a:srgbClr val="FFFFFF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Tom</a:t>
                </a:r>
                <a:r>
                  <a:rPr lang="it-IT" sz="800" u="sng" dirty="0" err="1">
                    <a:solidFill>
                      <a:srgbClr val="FFFFFF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às</a:t>
                </a:r>
                <a:r>
                  <a:rPr lang="it-IT" sz="800" u="sng" dirty="0">
                    <a:solidFill>
                      <a:srgbClr val="FFFFFF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 </a:t>
                </a:r>
                <a:r>
                  <a:rPr lang="it-IT" sz="800" u="sng" dirty="0" err="1">
                    <a:solidFill>
                      <a:srgbClr val="FFFFFF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Arias</a:t>
                </a:r>
                <a:endParaRPr sz="800" b="0" i="0" u="sng" strike="noStrike" cap="none" dirty="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</p:grpSp>
        <p:sp>
          <p:nvSpPr>
            <p:cNvPr id="23" name="CasellaDiTesto 27">
              <a:extLst>
                <a:ext uri="{FF2B5EF4-FFF2-40B4-BE49-F238E27FC236}">
                  <a16:creationId xmlns:a16="http://schemas.microsoft.com/office/drawing/2014/main" id="{710E5733-DAC4-471D-A27D-88198C0572CA}"/>
                </a:ext>
              </a:extLst>
            </p:cNvPr>
            <p:cNvSpPr txBox="1"/>
            <p:nvPr/>
          </p:nvSpPr>
          <p:spPr>
            <a:xfrm>
              <a:off x="4773919" y="3651871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chemeClr val="accent1"/>
                  </a:solidFill>
                </a:rPr>
                <a:t>Arias</a:t>
              </a:r>
              <a:r>
                <a:rPr lang="it-IT" b="1" dirty="0">
                  <a:solidFill>
                    <a:schemeClr val="accent1"/>
                  </a:solidFill>
                </a:rPr>
                <a:t> group</a:t>
              </a:r>
            </a:p>
          </p:txBody>
        </p:sp>
        <p:grpSp>
          <p:nvGrpSpPr>
            <p:cNvPr id="24" name="Gruppo 17">
              <a:extLst>
                <a:ext uri="{FF2B5EF4-FFF2-40B4-BE49-F238E27FC236}">
                  <a16:creationId xmlns:a16="http://schemas.microsoft.com/office/drawing/2014/main" id="{877210C9-9575-4326-A6BA-71C2C31C3E41}"/>
                </a:ext>
              </a:extLst>
            </p:cNvPr>
            <p:cNvGrpSpPr/>
            <p:nvPr/>
          </p:nvGrpSpPr>
          <p:grpSpPr>
            <a:xfrm>
              <a:off x="5595767" y="4057351"/>
              <a:ext cx="1080970" cy="1133099"/>
              <a:chOff x="10190614" y="2384430"/>
              <a:chExt cx="986232" cy="1033791"/>
            </a:xfrm>
          </p:grpSpPr>
          <p:pic>
            <p:nvPicPr>
              <p:cNvPr id="25" name="Picture 16">
                <a:extLst>
                  <a:ext uri="{FF2B5EF4-FFF2-40B4-BE49-F238E27FC236}">
                    <a16:creationId xmlns:a16="http://schemas.microsoft.com/office/drawing/2014/main" id="{FF8E9151-3554-4629-A199-18CD2F1E6F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0614" y="2384430"/>
                <a:ext cx="910116" cy="910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Google Shape;358;gf507012ce0_0_0">
                <a:extLst>
                  <a:ext uri="{FF2B5EF4-FFF2-40B4-BE49-F238E27FC236}">
                    <a16:creationId xmlns:a16="http://schemas.microsoft.com/office/drawing/2014/main" id="{7D1E7DB9-79D4-4D0B-BD87-6319F28AADD5}"/>
                  </a:ext>
                </a:extLst>
              </p:cNvPr>
              <p:cNvSpPr txBox="1"/>
              <p:nvPr/>
            </p:nvSpPr>
            <p:spPr>
              <a:xfrm>
                <a:off x="10270456" y="3110475"/>
                <a:ext cx="906390" cy="307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it-IT" sz="800" u="sng" dirty="0">
                    <a:highlight>
                      <a:srgbClr val="C0C0C0"/>
                    </a:highlight>
                    <a:latin typeface="Average"/>
                    <a:ea typeface="Average"/>
                    <a:cs typeface="Average"/>
                    <a:sym typeface="Average"/>
                  </a:rPr>
                  <a:t>J. Kevin </a:t>
                </a:r>
                <a:r>
                  <a:rPr lang="it-IT" sz="800" u="sng" dirty="0" err="1">
                    <a:highlight>
                      <a:srgbClr val="C0C0C0"/>
                    </a:highlight>
                    <a:latin typeface="Average"/>
                    <a:ea typeface="Average"/>
                    <a:cs typeface="Average"/>
                    <a:sym typeface="Average"/>
                  </a:rPr>
                  <a:t>Nangoi</a:t>
                </a:r>
                <a:endParaRPr sz="800" b="0" i="0" u="sng" strike="noStrike" cap="none" dirty="0">
                  <a:highlight>
                    <a:srgbClr val="C0C0C0"/>
                  </a:highlight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</p:grpSp>
      </p:grpSp>
      <p:sp>
        <p:nvSpPr>
          <p:cNvPr id="29" name="Google Shape;358;gf507012ce0_0_0">
            <a:extLst>
              <a:ext uri="{FF2B5EF4-FFF2-40B4-BE49-F238E27FC236}">
                <a16:creationId xmlns:a16="http://schemas.microsoft.com/office/drawing/2014/main" id="{2A8A70A5-5AC0-404E-933B-0BE4F6C3565E}"/>
              </a:ext>
            </a:extLst>
          </p:cNvPr>
          <p:cNvSpPr txBox="1"/>
          <p:nvPr/>
        </p:nvSpPr>
        <p:spPr>
          <a:xfrm>
            <a:off x="3278881" y="3160800"/>
            <a:ext cx="90639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sng" strike="noStrike" cap="none" dirty="0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rPr>
              <a:t>Kyle </a:t>
            </a:r>
            <a:r>
              <a:rPr lang="it-IT" sz="800" b="0" i="0" u="sng" strike="noStrike" cap="none" dirty="0" err="1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rPr>
              <a:t>Shen</a:t>
            </a:r>
            <a:endParaRPr sz="800" b="0" i="0" u="sng" strike="noStrike" cap="none" dirty="0">
              <a:highlight>
                <a:srgbClr val="C0C0C0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0" name="Google Shape;358;gf507012ce0_0_0">
            <a:extLst>
              <a:ext uri="{FF2B5EF4-FFF2-40B4-BE49-F238E27FC236}">
                <a16:creationId xmlns:a16="http://schemas.microsoft.com/office/drawing/2014/main" id="{6593BFDA-CE65-4C79-9427-AB26F81D7D23}"/>
              </a:ext>
            </a:extLst>
          </p:cNvPr>
          <p:cNvSpPr txBox="1"/>
          <p:nvPr/>
        </p:nvSpPr>
        <p:spPr>
          <a:xfrm>
            <a:off x="4290071" y="3167547"/>
            <a:ext cx="90639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u="sng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Chris </a:t>
            </a:r>
            <a:r>
              <a:rPr lang="it-IT" sz="800" u="sng" dirty="0" err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Parzyck</a:t>
            </a:r>
            <a:endParaRPr sz="800" b="0" i="0" u="sng" strike="noStrike" cap="none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31" name="Gruppo 41">
            <a:extLst>
              <a:ext uri="{FF2B5EF4-FFF2-40B4-BE49-F238E27FC236}">
                <a16:creationId xmlns:a16="http://schemas.microsoft.com/office/drawing/2014/main" id="{9ED05ED5-87DB-4547-80EE-21F9416BCF78}"/>
              </a:ext>
            </a:extLst>
          </p:cNvPr>
          <p:cNvGrpSpPr/>
          <p:nvPr/>
        </p:nvGrpSpPr>
        <p:grpSpPr>
          <a:xfrm>
            <a:off x="3075370" y="3784260"/>
            <a:ext cx="3240770" cy="1534607"/>
            <a:chOff x="323328" y="3614233"/>
            <a:chExt cx="3240770" cy="1534607"/>
          </a:xfrm>
        </p:grpSpPr>
        <p:pic>
          <p:nvPicPr>
            <p:cNvPr id="32" name="Immagine 20" descr="Immagine che contiene uomo, persona, parete, posando&#10;&#10;Descrizione generata automaticamente">
              <a:extLst>
                <a:ext uri="{FF2B5EF4-FFF2-40B4-BE49-F238E27FC236}">
                  <a16:creationId xmlns:a16="http://schemas.microsoft.com/office/drawing/2014/main" id="{CF66B58F-91E2-41AA-BE20-0EE80FB8B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" t="14572" b="26335"/>
            <a:stretch/>
          </p:blipFill>
          <p:spPr>
            <a:xfrm>
              <a:off x="1486122" y="4052104"/>
              <a:ext cx="928629" cy="997969"/>
            </a:xfrm>
            <a:prstGeom prst="rect">
              <a:avLst/>
            </a:prstGeom>
          </p:spPr>
        </p:pic>
        <p:pic>
          <p:nvPicPr>
            <p:cNvPr id="33" name="Immagine 12">
              <a:extLst>
                <a:ext uri="{FF2B5EF4-FFF2-40B4-BE49-F238E27FC236}">
                  <a16:creationId xmlns:a16="http://schemas.microsoft.com/office/drawing/2014/main" id="{07024ECA-776E-4496-ADA2-33A41912B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3328" y="4052104"/>
              <a:ext cx="999774" cy="999774"/>
            </a:xfrm>
            <a:prstGeom prst="rect">
              <a:avLst/>
            </a:prstGeom>
          </p:spPr>
        </p:pic>
        <p:pic>
          <p:nvPicPr>
            <p:cNvPr id="34" name="Immagine 13">
              <a:extLst>
                <a:ext uri="{FF2B5EF4-FFF2-40B4-BE49-F238E27FC236}">
                  <a16:creationId xmlns:a16="http://schemas.microsoft.com/office/drawing/2014/main" id="{1A35A237-4592-46D7-A1E9-F7E1F462E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1875"/>
            <a:stretch/>
          </p:blipFill>
          <p:spPr>
            <a:xfrm>
              <a:off x="2564324" y="4052104"/>
              <a:ext cx="999774" cy="999774"/>
            </a:xfrm>
            <a:prstGeom prst="rect">
              <a:avLst/>
            </a:prstGeom>
          </p:spPr>
        </p:pic>
        <p:sp>
          <p:nvSpPr>
            <p:cNvPr id="35" name="CasellaDiTesto 28">
              <a:extLst>
                <a:ext uri="{FF2B5EF4-FFF2-40B4-BE49-F238E27FC236}">
                  <a16:creationId xmlns:a16="http://schemas.microsoft.com/office/drawing/2014/main" id="{0C81E8F1-0CDC-4215-A274-C3D9084F2D3E}"/>
                </a:ext>
              </a:extLst>
            </p:cNvPr>
            <p:cNvSpPr txBox="1"/>
            <p:nvPr/>
          </p:nvSpPr>
          <p:spPr>
            <a:xfrm>
              <a:off x="1255204" y="3614233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accent1"/>
                  </a:solidFill>
                </a:rPr>
                <a:t>Hines group</a:t>
              </a:r>
            </a:p>
          </p:txBody>
        </p:sp>
        <p:sp>
          <p:nvSpPr>
            <p:cNvPr id="36" name="Google Shape;358;gf507012ce0_0_0">
              <a:extLst>
                <a:ext uri="{FF2B5EF4-FFF2-40B4-BE49-F238E27FC236}">
                  <a16:creationId xmlns:a16="http://schemas.microsoft.com/office/drawing/2014/main" id="{C3058E1F-1B54-4DCD-9DC7-AE917E85BE52}"/>
                </a:ext>
              </a:extLst>
            </p:cNvPr>
            <p:cNvSpPr txBox="1"/>
            <p:nvPr/>
          </p:nvSpPr>
          <p:spPr>
            <a:xfrm>
              <a:off x="384941" y="4830778"/>
              <a:ext cx="906390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it-IT" sz="800" u="sng" dirty="0" err="1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Mellissa</a:t>
              </a:r>
              <a:r>
                <a:rPr lang="it-IT" sz="800" u="sng" dirty="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 Hines</a:t>
              </a:r>
              <a:endParaRPr sz="800" b="0" i="0" u="sng" strike="noStrike" cap="none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  <p:sp>
          <p:nvSpPr>
            <p:cNvPr id="37" name="Google Shape;358;gf507012ce0_0_0">
              <a:extLst>
                <a:ext uri="{FF2B5EF4-FFF2-40B4-BE49-F238E27FC236}">
                  <a16:creationId xmlns:a16="http://schemas.microsoft.com/office/drawing/2014/main" id="{D5CA7D8B-6D42-4F03-A90A-CCC4DF2CB217}"/>
                </a:ext>
              </a:extLst>
            </p:cNvPr>
            <p:cNvSpPr txBox="1"/>
            <p:nvPr/>
          </p:nvSpPr>
          <p:spPr>
            <a:xfrm>
              <a:off x="1500379" y="4822240"/>
              <a:ext cx="1040838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it-IT" sz="800" u="sng" dirty="0">
                  <a:solidFill>
                    <a:schemeClr val="bg1"/>
                  </a:solidFill>
                  <a:latin typeface="Average"/>
                  <a:ea typeface="Average"/>
                  <a:cs typeface="Average"/>
                  <a:sym typeface="Average"/>
                </a:rPr>
                <a:t>Will </a:t>
              </a:r>
              <a:r>
                <a:rPr lang="it-IT" sz="800" u="sng" dirty="0" err="1">
                  <a:solidFill>
                    <a:schemeClr val="bg1"/>
                  </a:solidFill>
                  <a:latin typeface="Average"/>
                  <a:ea typeface="Average"/>
                  <a:cs typeface="Average"/>
                  <a:sym typeface="Average"/>
                </a:rPr>
                <a:t>DeBenedetti</a:t>
              </a:r>
              <a:endParaRPr sz="800" b="0" i="0" u="sng" strike="noStrike" cap="none" dirty="0">
                <a:solidFill>
                  <a:schemeClr val="bg1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  <p:sp>
          <p:nvSpPr>
            <p:cNvPr id="38" name="Google Shape;358;gf507012ce0_0_0">
              <a:extLst>
                <a:ext uri="{FF2B5EF4-FFF2-40B4-BE49-F238E27FC236}">
                  <a16:creationId xmlns:a16="http://schemas.microsoft.com/office/drawing/2014/main" id="{FEF65136-FDCA-4E31-9FE6-21CE015DD670}"/>
                </a:ext>
              </a:extLst>
            </p:cNvPr>
            <p:cNvSpPr txBox="1"/>
            <p:nvPr/>
          </p:nvSpPr>
          <p:spPr>
            <a:xfrm>
              <a:off x="2718494" y="4841094"/>
              <a:ext cx="717088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it-IT" sz="800" u="sng" dirty="0" err="1">
                  <a:highlight>
                    <a:srgbClr val="C0C0C0"/>
                  </a:highlight>
                  <a:latin typeface="Average"/>
                  <a:ea typeface="Average"/>
                  <a:cs typeface="Average"/>
                  <a:sym typeface="Average"/>
                </a:rPr>
                <a:t>Jan</a:t>
              </a:r>
              <a:r>
                <a:rPr lang="it-IT" sz="800" u="sng" dirty="0">
                  <a:highlight>
                    <a:srgbClr val="C0C0C0"/>
                  </a:highlight>
                  <a:latin typeface="Average"/>
                  <a:ea typeface="Average"/>
                  <a:cs typeface="Average"/>
                  <a:sym typeface="Average"/>
                </a:rPr>
                <a:t> </a:t>
              </a:r>
              <a:r>
                <a:rPr lang="it-IT" sz="800" u="sng" dirty="0" err="1">
                  <a:highlight>
                    <a:srgbClr val="C0C0C0"/>
                  </a:highlight>
                  <a:latin typeface="Average"/>
                  <a:ea typeface="Average"/>
                  <a:cs typeface="Average"/>
                  <a:sym typeface="Average"/>
                </a:rPr>
                <a:t>Balajka</a:t>
              </a:r>
              <a:endParaRPr sz="800" b="0" i="0" u="sng" strike="noStrike" cap="none" dirty="0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cxnSp>
        <p:nvCxnSpPr>
          <p:cNvPr id="40" name="Connettore diritto 24">
            <a:extLst>
              <a:ext uri="{FF2B5EF4-FFF2-40B4-BE49-F238E27FC236}">
                <a16:creationId xmlns:a16="http://schemas.microsoft.com/office/drawing/2014/main" id="{8AC349FE-3450-40FD-B43B-8573C8A75ED5}"/>
              </a:ext>
            </a:extLst>
          </p:cNvPr>
          <p:cNvCxnSpPr>
            <a:cxnSpLocks/>
          </p:cNvCxnSpPr>
          <p:nvPr/>
        </p:nvCxnSpPr>
        <p:spPr>
          <a:xfrm flipV="1">
            <a:off x="103695" y="1895516"/>
            <a:ext cx="6444250" cy="161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o 19">
            <a:extLst>
              <a:ext uri="{FF2B5EF4-FFF2-40B4-BE49-F238E27FC236}">
                <a16:creationId xmlns:a16="http://schemas.microsoft.com/office/drawing/2014/main" id="{9081FD8B-9E00-7338-D2EB-161499624697}"/>
              </a:ext>
            </a:extLst>
          </p:cNvPr>
          <p:cNvGrpSpPr/>
          <p:nvPr/>
        </p:nvGrpSpPr>
        <p:grpSpPr>
          <a:xfrm>
            <a:off x="1656929" y="2370068"/>
            <a:ext cx="1113479" cy="1053169"/>
            <a:chOff x="1656929" y="2370068"/>
            <a:chExt cx="1113479" cy="1053169"/>
          </a:xfrm>
        </p:grpSpPr>
        <p:pic>
          <p:nvPicPr>
            <p:cNvPr id="42" name="Picture 20" descr="StudioGaldi.it::Informazioni">
              <a:extLst>
                <a:ext uri="{FF2B5EF4-FFF2-40B4-BE49-F238E27FC236}">
                  <a16:creationId xmlns:a16="http://schemas.microsoft.com/office/drawing/2014/main" id="{43994976-1ECD-4F6F-AF9C-9944C5784D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35" r="43994"/>
            <a:stretch/>
          </p:blipFill>
          <p:spPr bwMode="auto">
            <a:xfrm>
              <a:off x="1656929" y="2370068"/>
              <a:ext cx="999774" cy="966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Google Shape;358;gf507012ce0_0_0">
              <a:extLst>
                <a:ext uri="{FF2B5EF4-FFF2-40B4-BE49-F238E27FC236}">
                  <a16:creationId xmlns:a16="http://schemas.microsoft.com/office/drawing/2014/main" id="{03B6668F-CE84-4DBE-A248-CF4753B49C6C}"/>
                </a:ext>
              </a:extLst>
            </p:cNvPr>
            <p:cNvSpPr txBox="1"/>
            <p:nvPr/>
          </p:nvSpPr>
          <p:spPr>
            <a:xfrm>
              <a:off x="1864018" y="3115491"/>
              <a:ext cx="906390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it-IT" sz="800" u="sng" dirty="0">
                  <a:highlight>
                    <a:srgbClr val="C0C0C0"/>
                  </a:highlight>
                  <a:latin typeface="Average"/>
                  <a:ea typeface="Average"/>
                  <a:cs typeface="Average"/>
                  <a:sym typeface="Average"/>
                </a:rPr>
                <a:t>Alice Galdi</a:t>
              </a:r>
              <a:endParaRPr sz="800" b="0" i="0" u="sng" strike="noStrike" cap="none" dirty="0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pic>
        <p:nvPicPr>
          <p:cNvPr id="44" name="Picture 26">
            <a:extLst>
              <a:ext uri="{FF2B5EF4-FFF2-40B4-BE49-F238E27FC236}">
                <a16:creationId xmlns:a16="http://schemas.microsoft.com/office/drawing/2014/main" id="{38E0DC8C-7CAB-4BF3-A8E3-7094CC009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729" y="2130738"/>
            <a:ext cx="984982" cy="9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8">
            <a:extLst>
              <a:ext uri="{FF2B5EF4-FFF2-40B4-BE49-F238E27FC236}">
                <a16:creationId xmlns:a16="http://schemas.microsoft.com/office/drawing/2014/main" id="{225D2164-2A30-4E7A-93DA-E12D3D33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76" y="2140877"/>
            <a:ext cx="999774" cy="9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0" descr="Welcome to PARADIM">
            <a:extLst>
              <a:ext uri="{FF2B5EF4-FFF2-40B4-BE49-F238E27FC236}">
                <a16:creationId xmlns:a16="http://schemas.microsoft.com/office/drawing/2014/main" id="{3448F37A-81A9-4973-9447-44250D94A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/>
          <a:stretch/>
        </p:blipFill>
        <p:spPr bwMode="auto">
          <a:xfrm>
            <a:off x="6706764" y="957021"/>
            <a:ext cx="2482581" cy="81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Connettore diritto 38">
            <a:extLst>
              <a:ext uri="{FF2B5EF4-FFF2-40B4-BE49-F238E27FC236}">
                <a16:creationId xmlns:a16="http://schemas.microsoft.com/office/drawing/2014/main" id="{911E446D-579E-46FB-8E45-625EE71024F6}"/>
              </a:ext>
            </a:extLst>
          </p:cNvPr>
          <p:cNvCxnSpPr/>
          <p:nvPr/>
        </p:nvCxnSpPr>
        <p:spPr>
          <a:xfrm>
            <a:off x="6633193" y="1873386"/>
            <a:ext cx="243723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Google Shape;358;gf507012ce0_0_0">
            <a:extLst>
              <a:ext uri="{FF2B5EF4-FFF2-40B4-BE49-F238E27FC236}">
                <a16:creationId xmlns:a16="http://schemas.microsoft.com/office/drawing/2014/main" id="{67C05E49-A127-4D58-A768-BBA1E3E38023}"/>
              </a:ext>
            </a:extLst>
          </p:cNvPr>
          <p:cNvSpPr txBox="1"/>
          <p:nvPr/>
        </p:nvSpPr>
        <p:spPr>
          <a:xfrm>
            <a:off x="6991184" y="2912172"/>
            <a:ext cx="90639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sng" strike="noStrike" cap="none" dirty="0" err="1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rPr>
              <a:t>Hanjong</a:t>
            </a:r>
            <a:r>
              <a:rPr lang="it-IT" sz="800" b="0" i="0" u="sng" strike="noStrike" cap="none" dirty="0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rPr>
              <a:t> Paik</a:t>
            </a:r>
            <a:endParaRPr sz="800" b="0" i="0" u="sng" strike="noStrike" cap="none" dirty="0">
              <a:highlight>
                <a:srgbClr val="C0C0C0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9" name="Google Shape;358;gf507012ce0_0_0">
            <a:extLst>
              <a:ext uri="{FF2B5EF4-FFF2-40B4-BE49-F238E27FC236}">
                <a16:creationId xmlns:a16="http://schemas.microsoft.com/office/drawing/2014/main" id="{87D1F199-3689-4041-A704-26A3E34AE9E8}"/>
              </a:ext>
            </a:extLst>
          </p:cNvPr>
          <p:cNvSpPr txBox="1"/>
          <p:nvPr/>
        </p:nvSpPr>
        <p:spPr>
          <a:xfrm>
            <a:off x="8112111" y="2895500"/>
            <a:ext cx="90639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u="sng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Brendan </a:t>
            </a:r>
            <a:r>
              <a:rPr lang="it-IT" sz="800" u="sng" dirty="0" err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Faeth</a:t>
            </a:r>
            <a:endParaRPr sz="800" b="0" i="0" u="sng" strike="noStrike" cap="none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0" name="Picture 32">
            <a:extLst>
              <a:ext uri="{FF2B5EF4-FFF2-40B4-BE49-F238E27FC236}">
                <a16:creationId xmlns:a16="http://schemas.microsoft.com/office/drawing/2014/main" id="{E0F2F8FD-8EB0-4E1D-813D-E9C6A84E2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4" r="41691" b="9389"/>
          <a:stretch/>
        </p:blipFill>
        <p:spPr bwMode="auto">
          <a:xfrm>
            <a:off x="8022730" y="3232802"/>
            <a:ext cx="999774" cy="10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358;gf507012ce0_0_0">
            <a:extLst>
              <a:ext uri="{FF2B5EF4-FFF2-40B4-BE49-F238E27FC236}">
                <a16:creationId xmlns:a16="http://schemas.microsoft.com/office/drawing/2014/main" id="{D7EDBC62-0352-4154-A193-444F30FDC4A2}"/>
              </a:ext>
            </a:extLst>
          </p:cNvPr>
          <p:cNvSpPr txBox="1"/>
          <p:nvPr/>
        </p:nvSpPr>
        <p:spPr>
          <a:xfrm>
            <a:off x="8085784" y="4008937"/>
            <a:ext cx="104778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sng" strike="noStrike" cap="none" dirty="0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rPr>
              <a:t>Luca Moreschini</a:t>
            </a:r>
            <a:endParaRPr sz="800" b="0" i="0" u="sng" strike="noStrike" cap="none" dirty="0">
              <a:highlight>
                <a:srgbClr val="C0C0C0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2" name="Immagine 10" descr="Immagine che contiene persona, cielo, acqua, esterni&#10;&#10;Descrizione generata automaticamente">
            <a:extLst>
              <a:ext uri="{FF2B5EF4-FFF2-40B4-BE49-F238E27FC236}">
                <a16:creationId xmlns:a16="http://schemas.microsoft.com/office/drawing/2014/main" id="{2EDD4FB5-7831-490A-9E18-08D8C22779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t="1589" r="23675" b="44618"/>
          <a:stretch/>
        </p:blipFill>
        <p:spPr>
          <a:xfrm>
            <a:off x="6835083" y="3220630"/>
            <a:ext cx="1001834" cy="1023191"/>
          </a:xfrm>
          <a:prstGeom prst="rect">
            <a:avLst/>
          </a:prstGeom>
        </p:spPr>
      </p:pic>
      <p:sp>
        <p:nvSpPr>
          <p:cNvPr id="53" name="Google Shape;358;gf507012ce0_0_0">
            <a:extLst>
              <a:ext uri="{FF2B5EF4-FFF2-40B4-BE49-F238E27FC236}">
                <a16:creationId xmlns:a16="http://schemas.microsoft.com/office/drawing/2014/main" id="{BEDB8A73-ACE5-4BE7-8FDC-F70EEF1FB156}"/>
              </a:ext>
            </a:extLst>
          </p:cNvPr>
          <p:cNvSpPr txBox="1"/>
          <p:nvPr/>
        </p:nvSpPr>
        <p:spPr>
          <a:xfrm>
            <a:off x="7054961" y="4026542"/>
            <a:ext cx="90639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u="sng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Cheng </a:t>
            </a:r>
            <a:r>
              <a:rPr lang="it-IT" sz="800" u="sng" dirty="0" err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Hu</a:t>
            </a:r>
            <a:endParaRPr sz="800" b="0" i="0" u="sng" strike="noStrike" cap="none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4" name="Picture 2" descr="Darrell Schlom | Materials Science and Engineering">
            <a:extLst>
              <a:ext uri="{FF2B5EF4-FFF2-40B4-BE49-F238E27FC236}">
                <a16:creationId xmlns:a16="http://schemas.microsoft.com/office/drawing/2014/main" id="{CCA06097-BE6F-54A4-FCC1-D79306181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69" y="4355011"/>
            <a:ext cx="1291588" cy="129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Google Shape;358;gf507012ce0_0_0">
            <a:extLst>
              <a:ext uri="{FF2B5EF4-FFF2-40B4-BE49-F238E27FC236}">
                <a16:creationId xmlns:a16="http://schemas.microsoft.com/office/drawing/2014/main" id="{BE09BFFC-7A8F-88BD-B8F9-F72D4A584011}"/>
              </a:ext>
            </a:extLst>
          </p:cNvPr>
          <p:cNvSpPr txBox="1"/>
          <p:nvPr/>
        </p:nvSpPr>
        <p:spPr>
          <a:xfrm>
            <a:off x="7082153" y="5387080"/>
            <a:ext cx="104390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00" u="sng" dirty="0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rPr>
              <a:t>Darrel </a:t>
            </a:r>
            <a:r>
              <a:rPr lang="en-US" sz="900" u="sng" dirty="0" err="1">
                <a:highlight>
                  <a:srgbClr val="C0C0C0"/>
                </a:highlight>
                <a:latin typeface="Average"/>
                <a:ea typeface="Average"/>
                <a:cs typeface="Average"/>
                <a:sym typeface="Average"/>
              </a:rPr>
              <a:t>Schlom</a:t>
            </a:r>
            <a:endParaRPr sz="900" b="0" i="0" u="sng" strike="noStrike" cap="none" dirty="0">
              <a:highlight>
                <a:srgbClr val="C0C0C0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9" name="CasellaDiTesto 21">
            <a:extLst>
              <a:ext uri="{FF2B5EF4-FFF2-40B4-BE49-F238E27FC236}">
                <a16:creationId xmlns:a16="http://schemas.microsoft.com/office/drawing/2014/main" id="{528A02C3-1BEE-65A3-BB31-465077EFC884}"/>
              </a:ext>
            </a:extLst>
          </p:cNvPr>
          <p:cNvSpPr txBox="1"/>
          <p:nvPr/>
        </p:nvSpPr>
        <p:spPr>
          <a:xfrm>
            <a:off x="1950585" y="6221741"/>
            <a:ext cx="613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20"/>
              </a:rPr>
              <a:t>https://cbb.cornell.edu/</a:t>
            </a:r>
            <a:r>
              <a:rPr lang="it-IT" dirty="0"/>
              <a:t>	</a:t>
            </a:r>
            <a:r>
              <a:rPr lang="it-IT" dirty="0">
                <a:hlinkClick r:id="rId21"/>
              </a:rPr>
              <a:t>https://www.paradim.org/</a:t>
            </a:r>
            <a:endParaRPr lang="it-IT" dirty="0"/>
          </a:p>
        </p:txBody>
      </p:sp>
      <p:grpSp>
        <p:nvGrpSpPr>
          <p:cNvPr id="56" name="Gruppo 13">
            <a:extLst>
              <a:ext uri="{FF2B5EF4-FFF2-40B4-BE49-F238E27FC236}">
                <a16:creationId xmlns:a16="http://schemas.microsoft.com/office/drawing/2014/main" id="{B8AA1EC9-C161-E57A-C6F7-01E5D337490A}"/>
              </a:ext>
            </a:extLst>
          </p:cNvPr>
          <p:cNvGrpSpPr/>
          <p:nvPr/>
        </p:nvGrpSpPr>
        <p:grpSpPr>
          <a:xfrm>
            <a:off x="1711754" y="3479889"/>
            <a:ext cx="1058943" cy="1154129"/>
            <a:chOff x="1902733" y="3471980"/>
            <a:chExt cx="981978" cy="1047310"/>
          </a:xfrm>
        </p:grpSpPr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75F3EFEE-5F08-762B-6CC4-01FA596270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3" r="12024" b="22611"/>
            <a:stretch/>
          </p:blipFill>
          <p:spPr bwMode="auto">
            <a:xfrm>
              <a:off x="1933621" y="3471980"/>
              <a:ext cx="814987" cy="978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Google Shape;358;gf507012ce0_0_0">
              <a:extLst>
                <a:ext uri="{FF2B5EF4-FFF2-40B4-BE49-F238E27FC236}">
                  <a16:creationId xmlns:a16="http://schemas.microsoft.com/office/drawing/2014/main" id="{024CD1FA-19D7-AB82-4FDD-A92B3A9CF60B}"/>
                </a:ext>
              </a:extLst>
            </p:cNvPr>
            <p:cNvSpPr txBox="1"/>
            <p:nvPr/>
          </p:nvSpPr>
          <p:spPr>
            <a:xfrm>
              <a:off x="1902733" y="4211544"/>
              <a:ext cx="981978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sng" strike="noStrike" cap="none" dirty="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Elena Echevarria</a:t>
              </a:r>
              <a:endParaRPr sz="800" b="0" i="0" u="sng" strike="noStrike" cap="none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4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Why?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4CA1-398B-44E2-BE18-3BBFBA63B5E7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Elena Echeverria – Accelerator Physics Journal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44466" y="1974297"/>
            <a:ext cx="4231843" cy="4358589"/>
          </a:xfrm>
          <a:prstGeom prst="roundRect">
            <a:avLst/>
          </a:prstGeom>
          <a:solidFill>
            <a:schemeClr val="bg1"/>
          </a:solidFill>
          <a:ln>
            <a:solidFill>
              <a:srgbClr val="941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13679" y="2029622"/>
            <a:ext cx="33342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1"/>
                </a:solidFill>
              </a:rPr>
              <a:t>GENERAL NEEDS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DCE15FB-1333-426D-A404-EE5224961E75}"/>
              </a:ext>
            </a:extLst>
          </p:cNvPr>
          <p:cNvSpPr txBox="1">
            <a:spLocks/>
          </p:cNvSpPr>
          <p:nvPr/>
        </p:nvSpPr>
        <p:spPr>
          <a:xfrm>
            <a:off x="372142" y="2719476"/>
            <a:ext cx="3795823" cy="3400610"/>
          </a:xfrm>
          <a:prstGeom prst="rect">
            <a:avLst/>
          </a:prstGeom>
        </p:spPr>
        <p:txBody>
          <a:bodyPr/>
          <a:lstStyle>
            <a:lvl1pPr marL="462947" indent="-462947" algn="l" defTabSz="1851778" rtl="0" eaLnBrk="1" latinLnBrk="0" hangingPunct="1">
              <a:lnSpc>
                <a:spcPct val="90000"/>
              </a:lnSpc>
              <a:spcBef>
                <a:spcPts val="2027"/>
              </a:spcBef>
              <a:buFont typeface="Arial" panose="020B0604020202020204" pitchFamily="34" charset="0"/>
              <a:buChar char="•"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88834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14723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612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66497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92390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8271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163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0052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Reduce roughness of the alkali  photocathodes</a:t>
            </a:r>
          </a:p>
          <a:p>
            <a:r>
              <a:rPr lang="en-US" sz="1800" dirty="0"/>
              <a:t>MTE measurements of single digit meV range</a:t>
            </a:r>
          </a:p>
          <a:p>
            <a:r>
              <a:rPr lang="en-US" sz="1800" dirty="0"/>
              <a:t>Photocathodes that work at ambient conditions</a:t>
            </a:r>
          </a:p>
          <a:p>
            <a:r>
              <a:rPr lang="en-US" sz="1800" dirty="0"/>
              <a:t>Better understanding of the effect of certain growth parameters on the alkali photocathodes performance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29" name="Rounded Rectangle 28"/>
          <p:cNvSpPr/>
          <p:nvPr/>
        </p:nvSpPr>
        <p:spPr>
          <a:xfrm>
            <a:off x="4603985" y="1974297"/>
            <a:ext cx="4231843" cy="4358589"/>
          </a:xfrm>
          <a:prstGeom prst="roundRect">
            <a:avLst/>
          </a:prstGeom>
          <a:solidFill>
            <a:schemeClr val="bg1"/>
          </a:solidFill>
          <a:ln>
            <a:solidFill>
              <a:srgbClr val="941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174166" y="2029622"/>
            <a:ext cx="3088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1"/>
                </a:solidFill>
              </a:rPr>
              <a:t>PHOEBE GOALS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DCE15FB-1333-426D-A404-EE5224961E75}"/>
              </a:ext>
            </a:extLst>
          </p:cNvPr>
          <p:cNvSpPr txBox="1">
            <a:spLocks/>
          </p:cNvSpPr>
          <p:nvPr/>
        </p:nvSpPr>
        <p:spPr>
          <a:xfrm>
            <a:off x="4821994" y="2609750"/>
            <a:ext cx="3795823" cy="3620062"/>
          </a:xfrm>
          <a:prstGeom prst="rect">
            <a:avLst/>
          </a:prstGeom>
        </p:spPr>
        <p:txBody>
          <a:bodyPr/>
          <a:lstStyle>
            <a:lvl1pPr marL="462947" indent="-462947" algn="l" defTabSz="1851778" rtl="0" eaLnBrk="1" latinLnBrk="0" hangingPunct="1">
              <a:lnSpc>
                <a:spcPct val="90000"/>
              </a:lnSpc>
              <a:spcBef>
                <a:spcPts val="2027"/>
              </a:spcBef>
              <a:buFont typeface="Arial" panose="020B0604020202020204" pitchFamily="34" charset="0"/>
              <a:buChar char="•"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88834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14723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612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66497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92390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18271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4163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70052" indent="-462947" algn="l" defTabSz="1851778" rtl="0" eaLnBrk="1" latinLnBrk="0" hangingPunct="1">
              <a:lnSpc>
                <a:spcPct val="90000"/>
              </a:lnSpc>
              <a:spcBef>
                <a:spcPts val="1011"/>
              </a:spcBef>
              <a:buFont typeface="Arial" panose="020B0604020202020204" pitchFamily="34" charset="0"/>
              <a:buChar char="•"/>
              <a:defRPr sz="3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Epitaxial growth of alkali </a:t>
            </a:r>
            <a:r>
              <a:rPr lang="en-US" sz="1800" dirty="0" err="1"/>
              <a:t>antimonide</a:t>
            </a:r>
            <a:r>
              <a:rPr lang="en-US" sz="1800" dirty="0"/>
              <a:t> compounds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MTE measurements on alkali </a:t>
            </a:r>
            <a:r>
              <a:rPr lang="en-US" sz="1800" dirty="0" err="1"/>
              <a:t>antimonide</a:t>
            </a:r>
            <a:r>
              <a:rPr lang="en-US" sz="1800" dirty="0"/>
              <a:t> compounds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Study the effects of protective coatings for photocathodes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Study the effect of the stoichiometry, crystal structure and/or temperature on the MTE measurements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44466" y="933121"/>
            <a:ext cx="8653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 integrate </a:t>
            </a:r>
            <a:r>
              <a:rPr lang="en-US" sz="2400" dirty="0"/>
              <a:t>the growth, characterization, and testing of these alkali photocathodes in vacuum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21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40905"/>
            <a:ext cx="9144000" cy="5612295"/>
          </a:xfrm>
        </p:spPr>
        <p:txBody>
          <a:bodyPr/>
          <a:lstStyle/>
          <a:p>
            <a:r>
              <a:rPr lang="it-IT" dirty="0"/>
              <a:t>Single crystalline </a:t>
            </a:r>
            <a:r>
              <a:rPr lang="en-US" dirty="0" smtClean="0"/>
              <a:t>photocathodes</a:t>
            </a:r>
            <a:r>
              <a:rPr lang="it-IT" dirty="0" smtClean="0"/>
              <a:t>: </a:t>
            </a:r>
            <a:r>
              <a:rPr lang="it-IT" dirty="0"/>
              <a:t>epitaxy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Why Epitaxy?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uppo 158">
            <a:extLst>
              <a:ext uri="{FF2B5EF4-FFF2-40B4-BE49-F238E27FC236}">
                <a16:creationId xmlns:a16="http://schemas.microsoft.com/office/drawing/2014/main" id="{32674F27-C749-426F-978B-7C672D5C97C7}"/>
              </a:ext>
            </a:extLst>
          </p:cNvPr>
          <p:cNvGrpSpPr/>
          <p:nvPr/>
        </p:nvGrpSpPr>
        <p:grpSpPr>
          <a:xfrm>
            <a:off x="189383" y="3226005"/>
            <a:ext cx="3579730" cy="3171026"/>
            <a:chOff x="12361" y="1214962"/>
            <a:chExt cx="5332864" cy="4630028"/>
          </a:xfrm>
        </p:grpSpPr>
        <p:grpSp>
          <p:nvGrpSpPr>
            <p:cNvPr id="8" name="Gruppo 127">
              <a:extLst>
                <a:ext uri="{FF2B5EF4-FFF2-40B4-BE49-F238E27FC236}">
                  <a16:creationId xmlns:a16="http://schemas.microsoft.com/office/drawing/2014/main" id="{BE364A76-878B-4A84-9FE0-812D754D97E2}"/>
                </a:ext>
              </a:extLst>
            </p:cNvPr>
            <p:cNvGrpSpPr/>
            <p:nvPr/>
          </p:nvGrpSpPr>
          <p:grpSpPr>
            <a:xfrm>
              <a:off x="640319" y="4538312"/>
              <a:ext cx="3686583" cy="1306678"/>
              <a:chOff x="1102233" y="4264935"/>
              <a:chExt cx="3686583" cy="1306678"/>
            </a:xfrm>
          </p:grpSpPr>
          <p:grpSp>
            <p:nvGrpSpPr>
              <p:cNvPr id="35" name="Gruppo 85">
                <a:extLst>
                  <a:ext uri="{FF2B5EF4-FFF2-40B4-BE49-F238E27FC236}">
                    <a16:creationId xmlns:a16="http://schemas.microsoft.com/office/drawing/2014/main" id="{5FCFC169-84C2-44B4-8688-F3A35BD0BE07}"/>
                  </a:ext>
                </a:extLst>
              </p:cNvPr>
              <p:cNvGrpSpPr/>
              <p:nvPr/>
            </p:nvGrpSpPr>
            <p:grpSpPr>
              <a:xfrm>
                <a:off x="1102233" y="4268358"/>
                <a:ext cx="2479953" cy="1296463"/>
                <a:chOff x="612039" y="4038124"/>
                <a:chExt cx="3046584" cy="1592685"/>
              </a:xfrm>
            </p:grpSpPr>
            <p:grpSp>
              <p:nvGrpSpPr>
                <p:cNvPr id="77" name="Group 82">
                  <a:extLst>
                    <a:ext uri="{FF2B5EF4-FFF2-40B4-BE49-F238E27FC236}">
                      <a16:creationId xmlns:a16="http://schemas.microsoft.com/office/drawing/2014/main" id="{6AB84E56-82D2-48AC-8C8E-FC85926BD750}"/>
                    </a:ext>
                  </a:extLst>
                </p:cNvPr>
                <p:cNvGrpSpPr/>
                <p:nvPr/>
              </p:nvGrpSpPr>
              <p:grpSpPr>
                <a:xfrm>
                  <a:off x="612039" y="4040095"/>
                  <a:ext cx="1573801" cy="1590714"/>
                  <a:chOff x="1967858" y="4579897"/>
                  <a:chExt cx="1573801" cy="1590714"/>
                </a:xfrm>
              </p:grpSpPr>
              <p:grpSp>
                <p:nvGrpSpPr>
                  <p:cNvPr id="119" name="Group 42">
                    <a:extLst>
                      <a:ext uri="{FF2B5EF4-FFF2-40B4-BE49-F238E27FC236}">
                        <a16:creationId xmlns:a16="http://schemas.microsoft.com/office/drawing/2014/main" id="{2627C23D-79BD-4519-932C-A32C826FA41F}"/>
                      </a:ext>
                    </a:extLst>
                  </p:cNvPr>
                  <p:cNvGrpSpPr/>
                  <p:nvPr/>
                </p:nvGrpSpPr>
                <p:grpSpPr>
                  <a:xfrm>
                    <a:off x="1967858" y="4587353"/>
                    <a:ext cx="834601" cy="832210"/>
                    <a:chOff x="6405562" y="1738312"/>
                    <a:chExt cx="1662112" cy="1657350"/>
                  </a:xfrm>
                </p:grpSpPr>
                <p:grpSp>
                  <p:nvGrpSpPr>
                    <p:cNvPr id="150" name="Group 43">
                      <a:extLst>
                        <a:ext uri="{FF2B5EF4-FFF2-40B4-BE49-F238E27FC236}">
                          <a16:creationId xmlns:a16="http://schemas.microsoft.com/office/drawing/2014/main" id="{3C338E1C-530E-43A7-B505-6D14BD063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5562" y="1738312"/>
                      <a:ext cx="1662112" cy="1657350"/>
                      <a:chOff x="6405562" y="1738312"/>
                      <a:chExt cx="1662112" cy="1657350"/>
                    </a:xfrm>
                  </p:grpSpPr>
                  <p:sp>
                    <p:nvSpPr>
                      <p:cNvPr id="153" name="Rectangle 46">
                        <a:extLst>
                          <a:ext uri="{FF2B5EF4-FFF2-40B4-BE49-F238E27FC236}">
                            <a16:creationId xmlns:a16="http://schemas.microsoft.com/office/drawing/2014/main" id="{DB8BDD07-4A58-40A6-AB28-B8FDA92DB1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6525" y="1828800"/>
                        <a:ext cx="1485900" cy="1485900"/>
                      </a:xfrm>
                      <a:prstGeom prst="rect">
                        <a:avLst/>
                      </a:prstGeom>
                      <a:ln w="285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4" name="Oval 47">
                        <a:extLst>
                          <a:ext uri="{FF2B5EF4-FFF2-40B4-BE49-F238E27FC236}">
                            <a16:creationId xmlns:a16="http://schemas.microsoft.com/office/drawing/2014/main" id="{F4A869AD-F43D-48FE-9B8F-0CC61FD96A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562" y="17478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5" name="Oval 48">
                        <a:extLst>
                          <a:ext uri="{FF2B5EF4-FFF2-40B4-BE49-F238E27FC236}">
                            <a16:creationId xmlns:a16="http://schemas.microsoft.com/office/drawing/2014/main" id="{6E65F6D7-54E5-4EF1-B545-B48DC38AF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8512" y="249078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6" name="Oval 49">
                        <a:extLst>
                          <a:ext uri="{FF2B5EF4-FFF2-40B4-BE49-F238E27FC236}">
                            <a16:creationId xmlns:a16="http://schemas.microsoft.com/office/drawing/2014/main" id="{CD2F5956-0852-4397-87A1-9739BBB603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57" name="Oval 50">
                        <a:extLst>
                          <a:ext uri="{FF2B5EF4-FFF2-40B4-BE49-F238E27FC236}">
                            <a16:creationId xmlns:a16="http://schemas.microsoft.com/office/drawing/2014/main" id="{ECC969E8-10AC-4B7F-9A38-1125EFF89C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749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8" name="Oval 51">
                        <a:extLst>
                          <a:ext uri="{FF2B5EF4-FFF2-40B4-BE49-F238E27FC236}">
                            <a16:creationId xmlns:a16="http://schemas.microsoft.com/office/drawing/2014/main" id="{81CED506-ED38-4E17-ADF4-9B931ADA07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937" y="1738312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51" name="Straight Connector 44">
                      <a:extLst>
                        <a:ext uri="{FF2B5EF4-FFF2-40B4-BE49-F238E27FC236}">
                          <a16:creationId xmlns:a16="http://schemas.microsoft.com/office/drawing/2014/main" id="{10DD1458-D0C4-4BEF-AA3A-CF299369B37F}"/>
                        </a:ext>
                      </a:extLst>
                    </p:cNvPr>
                    <p:cNvCxnSpPr>
                      <a:cxnSpLocks/>
                      <a:stCxn id="156" idx="7"/>
                      <a:endCxn id="158" idx="3"/>
                    </p:cNvCxnSpPr>
                    <p:nvPr/>
                  </p:nvCxnSpPr>
                  <p:spPr>
                    <a:xfrm flipV="1">
                      <a:off x="6562824" y="1876524"/>
                      <a:ext cx="1342826" cy="138092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Straight Connector 45">
                      <a:extLst>
                        <a:ext uri="{FF2B5EF4-FFF2-40B4-BE49-F238E27FC236}">
                          <a16:creationId xmlns:a16="http://schemas.microsoft.com/office/drawing/2014/main" id="{65E8518F-E613-4C37-AED6-76753D07B78C}"/>
                        </a:ext>
                      </a:extLst>
                    </p:cNvPr>
                    <p:cNvCxnSpPr>
                      <a:stCxn id="154" idx="5"/>
                      <a:endCxn id="157" idx="1"/>
                    </p:cNvCxnSpPr>
                    <p:nvPr/>
                  </p:nvCxnSpPr>
                  <p:spPr>
                    <a:xfrm>
                      <a:off x="6543774" y="1886049"/>
                      <a:ext cx="1385688" cy="137140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0" name="Group 52">
                    <a:extLst>
                      <a:ext uri="{FF2B5EF4-FFF2-40B4-BE49-F238E27FC236}">
                        <a16:creationId xmlns:a16="http://schemas.microsoft.com/office/drawing/2014/main" id="{03CAFD37-719A-4D0E-846C-EE6896D6BDB9}"/>
                      </a:ext>
                    </a:extLst>
                  </p:cNvPr>
                  <p:cNvGrpSpPr/>
                  <p:nvPr/>
                </p:nvGrpSpPr>
                <p:grpSpPr>
                  <a:xfrm>
                    <a:off x="2695183" y="5330799"/>
                    <a:ext cx="834601" cy="832210"/>
                    <a:chOff x="6405562" y="1738312"/>
                    <a:chExt cx="1662112" cy="1657350"/>
                  </a:xfrm>
                </p:grpSpPr>
                <p:grpSp>
                  <p:nvGrpSpPr>
                    <p:cNvPr id="141" name="Group 53">
                      <a:extLst>
                        <a:ext uri="{FF2B5EF4-FFF2-40B4-BE49-F238E27FC236}">
                          <a16:creationId xmlns:a16="http://schemas.microsoft.com/office/drawing/2014/main" id="{34A2780E-9A16-4042-884F-FBE9198640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5562" y="1738312"/>
                      <a:ext cx="1662112" cy="1657350"/>
                      <a:chOff x="6405562" y="1738312"/>
                      <a:chExt cx="1662112" cy="1657350"/>
                    </a:xfrm>
                  </p:grpSpPr>
                  <p:sp>
                    <p:nvSpPr>
                      <p:cNvPr id="144" name="Rectangle 56">
                        <a:extLst>
                          <a:ext uri="{FF2B5EF4-FFF2-40B4-BE49-F238E27FC236}">
                            <a16:creationId xmlns:a16="http://schemas.microsoft.com/office/drawing/2014/main" id="{9B545784-F276-4844-A965-C2017D23AD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6525" y="1828800"/>
                        <a:ext cx="1485900" cy="1485900"/>
                      </a:xfrm>
                      <a:prstGeom prst="rect">
                        <a:avLst/>
                      </a:prstGeom>
                      <a:ln w="285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5" name="Oval 57">
                        <a:extLst>
                          <a:ext uri="{FF2B5EF4-FFF2-40B4-BE49-F238E27FC236}">
                            <a16:creationId xmlns:a16="http://schemas.microsoft.com/office/drawing/2014/main" id="{E48D9B8B-A81D-45DC-B960-D45C839526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562" y="17478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6" name="Oval 58">
                        <a:extLst>
                          <a:ext uri="{FF2B5EF4-FFF2-40B4-BE49-F238E27FC236}">
                            <a16:creationId xmlns:a16="http://schemas.microsoft.com/office/drawing/2014/main" id="{302AD68C-D906-4DEE-9A82-8E0B5D2ACD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8512" y="249078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7" name="Oval 59">
                        <a:extLst>
                          <a:ext uri="{FF2B5EF4-FFF2-40B4-BE49-F238E27FC236}">
                            <a16:creationId xmlns:a16="http://schemas.microsoft.com/office/drawing/2014/main" id="{9204DFA4-5FBA-427B-B2E8-B4D563DA3F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8" name="Oval 60">
                        <a:extLst>
                          <a:ext uri="{FF2B5EF4-FFF2-40B4-BE49-F238E27FC236}">
                            <a16:creationId xmlns:a16="http://schemas.microsoft.com/office/drawing/2014/main" id="{AB41F172-5FC0-4726-B49B-BCD1211191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749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9" name="Oval 61">
                        <a:extLst>
                          <a:ext uri="{FF2B5EF4-FFF2-40B4-BE49-F238E27FC236}">
                            <a16:creationId xmlns:a16="http://schemas.microsoft.com/office/drawing/2014/main" id="{FE0DB8B5-2F5B-4121-AC25-9134AF2274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937" y="1738312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42" name="Straight Connector 54">
                      <a:extLst>
                        <a:ext uri="{FF2B5EF4-FFF2-40B4-BE49-F238E27FC236}">
                          <a16:creationId xmlns:a16="http://schemas.microsoft.com/office/drawing/2014/main" id="{1378AC43-10D8-41ED-95BF-E43A4B0EE611}"/>
                        </a:ext>
                      </a:extLst>
                    </p:cNvPr>
                    <p:cNvCxnSpPr>
                      <a:cxnSpLocks/>
                      <a:stCxn id="147" idx="7"/>
                      <a:endCxn id="149" idx="3"/>
                    </p:cNvCxnSpPr>
                    <p:nvPr/>
                  </p:nvCxnSpPr>
                  <p:spPr>
                    <a:xfrm flipV="1">
                      <a:off x="6562824" y="1876524"/>
                      <a:ext cx="1342826" cy="138092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55">
                      <a:extLst>
                        <a:ext uri="{FF2B5EF4-FFF2-40B4-BE49-F238E27FC236}">
                          <a16:creationId xmlns:a16="http://schemas.microsoft.com/office/drawing/2014/main" id="{A2D80B37-6A6C-44F8-BEF2-AAA2E1B34D7C}"/>
                        </a:ext>
                      </a:extLst>
                    </p:cNvPr>
                    <p:cNvCxnSpPr>
                      <a:stCxn id="145" idx="5"/>
                      <a:endCxn id="148" idx="1"/>
                    </p:cNvCxnSpPr>
                    <p:nvPr/>
                  </p:nvCxnSpPr>
                  <p:spPr>
                    <a:xfrm>
                      <a:off x="6543774" y="1886049"/>
                      <a:ext cx="1385688" cy="137140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1" name="Group 62">
                    <a:extLst>
                      <a:ext uri="{FF2B5EF4-FFF2-40B4-BE49-F238E27FC236}">
                        <a16:creationId xmlns:a16="http://schemas.microsoft.com/office/drawing/2014/main" id="{E627E2B5-A451-4EE8-8DC9-298E61252702}"/>
                      </a:ext>
                    </a:extLst>
                  </p:cNvPr>
                  <p:cNvGrpSpPr/>
                  <p:nvPr/>
                </p:nvGrpSpPr>
                <p:grpSpPr>
                  <a:xfrm>
                    <a:off x="1972856" y="5338401"/>
                    <a:ext cx="834601" cy="832210"/>
                    <a:chOff x="6405562" y="1738312"/>
                    <a:chExt cx="1662112" cy="1657350"/>
                  </a:xfrm>
                </p:grpSpPr>
                <p:grpSp>
                  <p:nvGrpSpPr>
                    <p:cNvPr id="132" name="Group 63">
                      <a:extLst>
                        <a:ext uri="{FF2B5EF4-FFF2-40B4-BE49-F238E27FC236}">
                          <a16:creationId xmlns:a16="http://schemas.microsoft.com/office/drawing/2014/main" id="{54ED0E80-4202-4861-8CE1-A000C38ADD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5562" y="1738312"/>
                      <a:ext cx="1662112" cy="1657350"/>
                      <a:chOff x="6405562" y="1738312"/>
                      <a:chExt cx="1662112" cy="1657350"/>
                    </a:xfrm>
                  </p:grpSpPr>
                  <p:sp>
                    <p:nvSpPr>
                      <p:cNvPr id="135" name="Rectangle 66">
                        <a:extLst>
                          <a:ext uri="{FF2B5EF4-FFF2-40B4-BE49-F238E27FC236}">
                            <a16:creationId xmlns:a16="http://schemas.microsoft.com/office/drawing/2014/main" id="{B6A8B33D-3810-4804-8457-21C5008D29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6525" y="1828800"/>
                        <a:ext cx="1485900" cy="1485900"/>
                      </a:xfrm>
                      <a:prstGeom prst="rect">
                        <a:avLst/>
                      </a:prstGeom>
                      <a:ln w="285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6" name="Oval 67">
                        <a:extLst>
                          <a:ext uri="{FF2B5EF4-FFF2-40B4-BE49-F238E27FC236}">
                            <a16:creationId xmlns:a16="http://schemas.microsoft.com/office/drawing/2014/main" id="{8FD05186-3D57-4F24-9208-AF4B14DD6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562" y="17478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7" name="Oval 68">
                        <a:extLst>
                          <a:ext uri="{FF2B5EF4-FFF2-40B4-BE49-F238E27FC236}">
                            <a16:creationId xmlns:a16="http://schemas.microsoft.com/office/drawing/2014/main" id="{DDBCC871-FE16-4CE4-8CF0-34D180AC60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8512" y="249078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8" name="Oval 69">
                        <a:extLst>
                          <a:ext uri="{FF2B5EF4-FFF2-40B4-BE49-F238E27FC236}">
                            <a16:creationId xmlns:a16="http://schemas.microsoft.com/office/drawing/2014/main" id="{2EE6C441-AC91-4414-8A2D-372A6BCEB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9" name="Oval 70">
                        <a:extLst>
                          <a:ext uri="{FF2B5EF4-FFF2-40B4-BE49-F238E27FC236}">
                            <a16:creationId xmlns:a16="http://schemas.microsoft.com/office/drawing/2014/main" id="{F94ED6D4-650D-4A13-909A-824E0245AB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749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0" name="Oval 71">
                        <a:extLst>
                          <a:ext uri="{FF2B5EF4-FFF2-40B4-BE49-F238E27FC236}">
                            <a16:creationId xmlns:a16="http://schemas.microsoft.com/office/drawing/2014/main" id="{85BBE3FF-B703-419E-8131-A0F06C3C51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937" y="1738312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33" name="Straight Connector 64">
                      <a:extLst>
                        <a:ext uri="{FF2B5EF4-FFF2-40B4-BE49-F238E27FC236}">
                          <a16:creationId xmlns:a16="http://schemas.microsoft.com/office/drawing/2014/main" id="{E5943AC6-6A84-4F04-81F6-1E9C7EAFDF21}"/>
                        </a:ext>
                      </a:extLst>
                    </p:cNvPr>
                    <p:cNvCxnSpPr>
                      <a:cxnSpLocks/>
                      <a:stCxn id="138" idx="7"/>
                      <a:endCxn id="140" idx="3"/>
                    </p:cNvCxnSpPr>
                    <p:nvPr/>
                  </p:nvCxnSpPr>
                  <p:spPr>
                    <a:xfrm flipV="1">
                      <a:off x="6562824" y="1876524"/>
                      <a:ext cx="1342826" cy="138092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Connector 65">
                      <a:extLst>
                        <a:ext uri="{FF2B5EF4-FFF2-40B4-BE49-F238E27FC236}">
                          <a16:creationId xmlns:a16="http://schemas.microsoft.com/office/drawing/2014/main" id="{D2640DF0-ADF6-4FCE-BFBD-032260542FAF}"/>
                        </a:ext>
                      </a:extLst>
                    </p:cNvPr>
                    <p:cNvCxnSpPr>
                      <a:stCxn id="136" idx="5"/>
                      <a:endCxn id="139" idx="1"/>
                    </p:cNvCxnSpPr>
                    <p:nvPr/>
                  </p:nvCxnSpPr>
                  <p:spPr>
                    <a:xfrm>
                      <a:off x="6543774" y="1886049"/>
                      <a:ext cx="1385688" cy="137140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2" name="Group 72">
                    <a:extLst>
                      <a:ext uri="{FF2B5EF4-FFF2-40B4-BE49-F238E27FC236}">
                        <a16:creationId xmlns:a16="http://schemas.microsoft.com/office/drawing/2014/main" id="{15CA1888-18D7-4CE3-9F1E-A244E0D5FB6C}"/>
                      </a:ext>
                    </a:extLst>
                  </p:cNvPr>
                  <p:cNvGrpSpPr/>
                  <p:nvPr/>
                </p:nvGrpSpPr>
                <p:grpSpPr>
                  <a:xfrm>
                    <a:off x="2707058" y="4579897"/>
                    <a:ext cx="834601" cy="832210"/>
                    <a:chOff x="6405562" y="1738312"/>
                    <a:chExt cx="1662112" cy="1657350"/>
                  </a:xfrm>
                </p:grpSpPr>
                <p:grpSp>
                  <p:nvGrpSpPr>
                    <p:cNvPr id="123" name="Group 73">
                      <a:extLst>
                        <a:ext uri="{FF2B5EF4-FFF2-40B4-BE49-F238E27FC236}">
                          <a16:creationId xmlns:a16="http://schemas.microsoft.com/office/drawing/2014/main" id="{136BF836-24B1-4784-82D9-7C5CC783B4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5562" y="1738312"/>
                      <a:ext cx="1662112" cy="1657350"/>
                      <a:chOff x="6405562" y="1738312"/>
                      <a:chExt cx="1662112" cy="1657350"/>
                    </a:xfrm>
                  </p:grpSpPr>
                  <p:sp>
                    <p:nvSpPr>
                      <p:cNvPr id="126" name="Rectangle 76">
                        <a:extLst>
                          <a:ext uri="{FF2B5EF4-FFF2-40B4-BE49-F238E27FC236}">
                            <a16:creationId xmlns:a16="http://schemas.microsoft.com/office/drawing/2014/main" id="{9CCF5675-F411-463F-B37A-91CEB02191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6525" y="1828800"/>
                        <a:ext cx="1485900" cy="1485900"/>
                      </a:xfrm>
                      <a:prstGeom prst="rect">
                        <a:avLst/>
                      </a:prstGeom>
                      <a:ln w="285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7" name="Oval 77">
                        <a:extLst>
                          <a:ext uri="{FF2B5EF4-FFF2-40B4-BE49-F238E27FC236}">
                            <a16:creationId xmlns:a16="http://schemas.microsoft.com/office/drawing/2014/main" id="{EBBCEB9B-14D1-4093-883B-576A06F1A4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562" y="17478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8" name="Oval 78">
                        <a:extLst>
                          <a:ext uri="{FF2B5EF4-FFF2-40B4-BE49-F238E27FC236}">
                            <a16:creationId xmlns:a16="http://schemas.microsoft.com/office/drawing/2014/main" id="{A3ED36C0-1250-46E1-B148-293D26694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8512" y="249078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9" name="Oval 79">
                        <a:extLst>
                          <a:ext uri="{FF2B5EF4-FFF2-40B4-BE49-F238E27FC236}">
                            <a16:creationId xmlns:a16="http://schemas.microsoft.com/office/drawing/2014/main" id="{C6E4C8F7-85AF-45A7-842D-BC0F441D7B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0" name="Oval 80">
                        <a:extLst>
                          <a:ext uri="{FF2B5EF4-FFF2-40B4-BE49-F238E27FC236}">
                            <a16:creationId xmlns:a16="http://schemas.microsoft.com/office/drawing/2014/main" id="{8DC71082-EDF5-439A-AA1E-98C1F33040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749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1" name="Oval 81">
                        <a:extLst>
                          <a:ext uri="{FF2B5EF4-FFF2-40B4-BE49-F238E27FC236}">
                            <a16:creationId xmlns:a16="http://schemas.microsoft.com/office/drawing/2014/main" id="{5AA94034-50AA-4657-982B-821F41D526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937" y="1738312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24" name="Straight Connector 74">
                      <a:extLst>
                        <a:ext uri="{FF2B5EF4-FFF2-40B4-BE49-F238E27FC236}">
                          <a16:creationId xmlns:a16="http://schemas.microsoft.com/office/drawing/2014/main" id="{A94888D4-F5A6-4A8F-8F2B-426458758778}"/>
                        </a:ext>
                      </a:extLst>
                    </p:cNvPr>
                    <p:cNvCxnSpPr>
                      <a:cxnSpLocks/>
                      <a:stCxn id="129" idx="7"/>
                      <a:endCxn id="131" idx="3"/>
                    </p:cNvCxnSpPr>
                    <p:nvPr/>
                  </p:nvCxnSpPr>
                  <p:spPr>
                    <a:xfrm flipV="1">
                      <a:off x="6562824" y="1876524"/>
                      <a:ext cx="1342826" cy="138092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75">
                      <a:extLst>
                        <a:ext uri="{FF2B5EF4-FFF2-40B4-BE49-F238E27FC236}">
                          <a16:creationId xmlns:a16="http://schemas.microsoft.com/office/drawing/2014/main" id="{38F9685A-88DA-4FF2-9981-7294E9E5C2C1}"/>
                        </a:ext>
                      </a:extLst>
                    </p:cNvPr>
                    <p:cNvCxnSpPr>
                      <a:stCxn id="127" idx="5"/>
                      <a:endCxn id="130" idx="1"/>
                    </p:cNvCxnSpPr>
                    <p:nvPr/>
                  </p:nvCxnSpPr>
                  <p:spPr>
                    <a:xfrm>
                      <a:off x="6543774" y="1886049"/>
                      <a:ext cx="1385688" cy="137140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8" name="Group 82">
                  <a:extLst>
                    <a:ext uri="{FF2B5EF4-FFF2-40B4-BE49-F238E27FC236}">
                      <a16:creationId xmlns:a16="http://schemas.microsoft.com/office/drawing/2014/main" id="{222D3D8C-D071-429D-A663-28933C75D83C}"/>
                    </a:ext>
                  </a:extLst>
                </p:cNvPr>
                <p:cNvGrpSpPr/>
                <p:nvPr/>
              </p:nvGrpSpPr>
              <p:grpSpPr>
                <a:xfrm>
                  <a:off x="2084822" y="4038124"/>
                  <a:ext cx="1573801" cy="1590714"/>
                  <a:chOff x="1967858" y="4579897"/>
                  <a:chExt cx="1573801" cy="1590714"/>
                </a:xfrm>
              </p:grpSpPr>
              <p:grpSp>
                <p:nvGrpSpPr>
                  <p:cNvPr id="79" name="Group 42">
                    <a:extLst>
                      <a:ext uri="{FF2B5EF4-FFF2-40B4-BE49-F238E27FC236}">
                        <a16:creationId xmlns:a16="http://schemas.microsoft.com/office/drawing/2014/main" id="{46D01B87-49F6-4C1F-B6EE-2AB67B4EECAA}"/>
                      </a:ext>
                    </a:extLst>
                  </p:cNvPr>
                  <p:cNvGrpSpPr/>
                  <p:nvPr/>
                </p:nvGrpSpPr>
                <p:grpSpPr>
                  <a:xfrm>
                    <a:off x="1967858" y="4587353"/>
                    <a:ext cx="834601" cy="832210"/>
                    <a:chOff x="6405562" y="1738312"/>
                    <a:chExt cx="1662112" cy="1657350"/>
                  </a:xfrm>
                </p:grpSpPr>
                <p:grpSp>
                  <p:nvGrpSpPr>
                    <p:cNvPr id="110" name="Group 43">
                      <a:extLst>
                        <a:ext uri="{FF2B5EF4-FFF2-40B4-BE49-F238E27FC236}">
                          <a16:creationId xmlns:a16="http://schemas.microsoft.com/office/drawing/2014/main" id="{DF9F3F68-EDE2-412C-8F45-EB95060E64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5562" y="1738312"/>
                      <a:ext cx="1662112" cy="1657350"/>
                      <a:chOff x="6405562" y="1738312"/>
                      <a:chExt cx="1662112" cy="1657350"/>
                    </a:xfrm>
                  </p:grpSpPr>
                  <p:sp>
                    <p:nvSpPr>
                      <p:cNvPr id="113" name="Rectangle 46">
                        <a:extLst>
                          <a:ext uri="{FF2B5EF4-FFF2-40B4-BE49-F238E27FC236}">
                            <a16:creationId xmlns:a16="http://schemas.microsoft.com/office/drawing/2014/main" id="{12129E4B-AED1-4972-9F8C-C4C8EA522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6525" y="1828800"/>
                        <a:ext cx="1485900" cy="1485900"/>
                      </a:xfrm>
                      <a:prstGeom prst="rect">
                        <a:avLst/>
                      </a:prstGeom>
                      <a:ln w="285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14" name="Oval 47">
                        <a:extLst>
                          <a:ext uri="{FF2B5EF4-FFF2-40B4-BE49-F238E27FC236}">
                            <a16:creationId xmlns:a16="http://schemas.microsoft.com/office/drawing/2014/main" id="{55F06BD2-50F9-466F-96CA-4B78A04D4C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562" y="17478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15" name="Oval 48">
                        <a:extLst>
                          <a:ext uri="{FF2B5EF4-FFF2-40B4-BE49-F238E27FC236}">
                            <a16:creationId xmlns:a16="http://schemas.microsoft.com/office/drawing/2014/main" id="{C43534D4-1836-4F09-AB46-A98B506495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8512" y="249078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16" name="Oval 49">
                        <a:extLst>
                          <a:ext uri="{FF2B5EF4-FFF2-40B4-BE49-F238E27FC236}">
                            <a16:creationId xmlns:a16="http://schemas.microsoft.com/office/drawing/2014/main" id="{9AE0A414-51E9-4856-AE9A-F93A685F65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17" name="Oval 50">
                        <a:extLst>
                          <a:ext uri="{FF2B5EF4-FFF2-40B4-BE49-F238E27FC236}">
                            <a16:creationId xmlns:a16="http://schemas.microsoft.com/office/drawing/2014/main" id="{0DFB4E94-1689-4FF0-924F-2B507A1305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749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18" name="Oval 51">
                        <a:extLst>
                          <a:ext uri="{FF2B5EF4-FFF2-40B4-BE49-F238E27FC236}">
                            <a16:creationId xmlns:a16="http://schemas.microsoft.com/office/drawing/2014/main" id="{A3D5223C-4A8E-4554-A7E0-6AF1DCAD34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937" y="1738312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11" name="Straight Connector 44">
                      <a:extLst>
                        <a:ext uri="{FF2B5EF4-FFF2-40B4-BE49-F238E27FC236}">
                          <a16:creationId xmlns:a16="http://schemas.microsoft.com/office/drawing/2014/main" id="{AA8D21D6-7F04-4122-A964-E2FE59F94A13}"/>
                        </a:ext>
                      </a:extLst>
                    </p:cNvPr>
                    <p:cNvCxnSpPr>
                      <a:cxnSpLocks/>
                      <a:stCxn id="116" idx="7"/>
                      <a:endCxn id="118" idx="3"/>
                    </p:cNvCxnSpPr>
                    <p:nvPr/>
                  </p:nvCxnSpPr>
                  <p:spPr>
                    <a:xfrm flipV="1">
                      <a:off x="6562824" y="1876524"/>
                      <a:ext cx="1342826" cy="138092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45">
                      <a:extLst>
                        <a:ext uri="{FF2B5EF4-FFF2-40B4-BE49-F238E27FC236}">
                          <a16:creationId xmlns:a16="http://schemas.microsoft.com/office/drawing/2014/main" id="{E64D617F-F14E-4ABA-A405-64B5C3D8C279}"/>
                        </a:ext>
                      </a:extLst>
                    </p:cNvPr>
                    <p:cNvCxnSpPr>
                      <a:stCxn id="114" idx="5"/>
                      <a:endCxn id="117" idx="1"/>
                    </p:cNvCxnSpPr>
                    <p:nvPr/>
                  </p:nvCxnSpPr>
                  <p:spPr>
                    <a:xfrm>
                      <a:off x="6543774" y="1886049"/>
                      <a:ext cx="1385688" cy="137140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0" name="Group 52">
                    <a:extLst>
                      <a:ext uri="{FF2B5EF4-FFF2-40B4-BE49-F238E27FC236}">
                        <a16:creationId xmlns:a16="http://schemas.microsoft.com/office/drawing/2014/main" id="{42B400DE-69F3-47DB-B6BD-97BDD68DAC02}"/>
                      </a:ext>
                    </a:extLst>
                  </p:cNvPr>
                  <p:cNvGrpSpPr/>
                  <p:nvPr/>
                </p:nvGrpSpPr>
                <p:grpSpPr>
                  <a:xfrm>
                    <a:off x="2695183" y="5330799"/>
                    <a:ext cx="834601" cy="832210"/>
                    <a:chOff x="6405562" y="1738312"/>
                    <a:chExt cx="1662112" cy="1657350"/>
                  </a:xfrm>
                </p:grpSpPr>
                <p:grpSp>
                  <p:nvGrpSpPr>
                    <p:cNvPr id="101" name="Group 53">
                      <a:extLst>
                        <a:ext uri="{FF2B5EF4-FFF2-40B4-BE49-F238E27FC236}">
                          <a16:creationId xmlns:a16="http://schemas.microsoft.com/office/drawing/2014/main" id="{92E4398A-2B2C-4C4D-825B-AE6F8A990C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5562" y="1738312"/>
                      <a:ext cx="1662112" cy="1657350"/>
                      <a:chOff x="6405562" y="1738312"/>
                      <a:chExt cx="1662112" cy="1657350"/>
                    </a:xfrm>
                  </p:grpSpPr>
                  <p:sp>
                    <p:nvSpPr>
                      <p:cNvPr id="104" name="Rectangle 56">
                        <a:extLst>
                          <a:ext uri="{FF2B5EF4-FFF2-40B4-BE49-F238E27FC236}">
                            <a16:creationId xmlns:a16="http://schemas.microsoft.com/office/drawing/2014/main" id="{3934240A-6DB8-4A38-80D5-314F00C262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6525" y="1828800"/>
                        <a:ext cx="1485900" cy="1485900"/>
                      </a:xfrm>
                      <a:prstGeom prst="rect">
                        <a:avLst/>
                      </a:prstGeom>
                      <a:ln w="285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5" name="Oval 57">
                        <a:extLst>
                          <a:ext uri="{FF2B5EF4-FFF2-40B4-BE49-F238E27FC236}">
                            <a16:creationId xmlns:a16="http://schemas.microsoft.com/office/drawing/2014/main" id="{4FB07EE1-0241-4D9A-9AFB-CD0E28BA70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562" y="17478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6" name="Oval 58">
                        <a:extLst>
                          <a:ext uri="{FF2B5EF4-FFF2-40B4-BE49-F238E27FC236}">
                            <a16:creationId xmlns:a16="http://schemas.microsoft.com/office/drawing/2014/main" id="{68A39403-217D-44D1-BE07-A98182BD85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8512" y="249078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7" name="Oval 59">
                        <a:extLst>
                          <a:ext uri="{FF2B5EF4-FFF2-40B4-BE49-F238E27FC236}">
                            <a16:creationId xmlns:a16="http://schemas.microsoft.com/office/drawing/2014/main" id="{40AB28E2-3A93-41D9-AD1D-9156B6AA4E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8" name="Oval 60">
                        <a:extLst>
                          <a:ext uri="{FF2B5EF4-FFF2-40B4-BE49-F238E27FC236}">
                            <a16:creationId xmlns:a16="http://schemas.microsoft.com/office/drawing/2014/main" id="{5CA43F14-C76D-48C3-BFEB-0DCC22BEE8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749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9" name="Oval 61">
                        <a:extLst>
                          <a:ext uri="{FF2B5EF4-FFF2-40B4-BE49-F238E27FC236}">
                            <a16:creationId xmlns:a16="http://schemas.microsoft.com/office/drawing/2014/main" id="{61B92090-1886-407A-8114-1F80BB53DC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937" y="1738312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02" name="Straight Connector 54">
                      <a:extLst>
                        <a:ext uri="{FF2B5EF4-FFF2-40B4-BE49-F238E27FC236}">
                          <a16:creationId xmlns:a16="http://schemas.microsoft.com/office/drawing/2014/main" id="{DF969630-AA2E-4EF1-BBFD-AB4C3A79AAF9}"/>
                        </a:ext>
                      </a:extLst>
                    </p:cNvPr>
                    <p:cNvCxnSpPr>
                      <a:cxnSpLocks/>
                      <a:stCxn id="107" idx="7"/>
                      <a:endCxn id="109" idx="3"/>
                    </p:cNvCxnSpPr>
                    <p:nvPr/>
                  </p:nvCxnSpPr>
                  <p:spPr>
                    <a:xfrm flipV="1">
                      <a:off x="6562824" y="1876524"/>
                      <a:ext cx="1342826" cy="138092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55">
                      <a:extLst>
                        <a:ext uri="{FF2B5EF4-FFF2-40B4-BE49-F238E27FC236}">
                          <a16:creationId xmlns:a16="http://schemas.microsoft.com/office/drawing/2014/main" id="{9FFD2811-D04E-42D0-8153-9B81816800AD}"/>
                        </a:ext>
                      </a:extLst>
                    </p:cNvPr>
                    <p:cNvCxnSpPr>
                      <a:stCxn id="105" idx="5"/>
                      <a:endCxn id="108" idx="1"/>
                    </p:cNvCxnSpPr>
                    <p:nvPr/>
                  </p:nvCxnSpPr>
                  <p:spPr>
                    <a:xfrm>
                      <a:off x="6543774" y="1886049"/>
                      <a:ext cx="1385688" cy="137140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1" name="Group 62">
                    <a:extLst>
                      <a:ext uri="{FF2B5EF4-FFF2-40B4-BE49-F238E27FC236}">
                        <a16:creationId xmlns:a16="http://schemas.microsoft.com/office/drawing/2014/main" id="{CE6C0AAA-D560-43FE-9D96-F56B5A8B1921}"/>
                      </a:ext>
                    </a:extLst>
                  </p:cNvPr>
                  <p:cNvGrpSpPr/>
                  <p:nvPr/>
                </p:nvGrpSpPr>
                <p:grpSpPr>
                  <a:xfrm>
                    <a:off x="1972856" y="5338401"/>
                    <a:ext cx="834601" cy="832210"/>
                    <a:chOff x="6405562" y="1738312"/>
                    <a:chExt cx="1662112" cy="1657350"/>
                  </a:xfrm>
                </p:grpSpPr>
                <p:grpSp>
                  <p:nvGrpSpPr>
                    <p:cNvPr id="92" name="Group 63">
                      <a:extLst>
                        <a:ext uri="{FF2B5EF4-FFF2-40B4-BE49-F238E27FC236}">
                          <a16:creationId xmlns:a16="http://schemas.microsoft.com/office/drawing/2014/main" id="{7D35A0D2-BEEC-4D29-A69C-7EA459CFAA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5562" y="1738312"/>
                      <a:ext cx="1662112" cy="1657350"/>
                      <a:chOff x="6405562" y="1738312"/>
                      <a:chExt cx="1662112" cy="1657350"/>
                    </a:xfrm>
                  </p:grpSpPr>
                  <p:sp>
                    <p:nvSpPr>
                      <p:cNvPr id="95" name="Rectangle 66">
                        <a:extLst>
                          <a:ext uri="{FF2B5EF4-FFF2-40B4-BE49-F238E27FC236}">
                            <a16:creationId xmlns:a16="http://schemas.microsoft.com/office/drawing/2014/main" id="{60D6FDF6-D644-4597-B8F2-89D67A53DF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6525" y="1828800"/>
                        <a:ext cx="1485900" cy="1485900"/>
                      </a:xfrm>
                      <a:prstGeom prst="rect">
                        <a:avLst/>
                      </a:prstGeom>
                      <a:ln w="285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6" name="Oval 67">
                        <a:extLst>
                          <a:ext uri="{FF2B5EF4-FFF2-40B4-BE49-F238E27FC236}">
                            <a16:creationId xmlns:a16="http://schemas.microsoft.com/office/drawing/2014/main" id="{CDD2B8FB-0AF1-4FB8-B2BF-B5AB327DF0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562" y="17478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7" name="Oval 68">
                        <a:extLst>
                          <a:ext uri="{FF2B5EF4-FFF2-40B4-BE49-F238E27FC236}">
                            <a16:creationId xmlns:a16="http://schemas.microsoft.com/office/drawing/2014/main" id="{9CB00060-8BE1-4BC9-B8E7-FAF4426F8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8512" y="249078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8" name="Oval 69">
                        <a:extLst>
                          <a:ext uri="{FF2B5EF4-FFF2-40B4-BE49-F238E27FC236}">
                            <a16:creationId xmlns:a16="http://schemas.microsoft.com/office/drawing/2014/main" id="{BB96149A-EAA6-4265-9F34-B8583E11B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Oval 70">
                        <a:extLst>
                          <a:ext uri="{FF2B5EF4-FFF2-40B4-BE49-F238E27FC236}">
                            <a16:creationId xmlns:a16="http://schemas.microsoft.com/office/drawing/2014/main" id="{6B3DC37C-0127-4040-90C7-19E30B6CAB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749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0" name="Oval 71">
                        <a:extLst>
                          <a:ext uri="{FF2B5EF4-FFF2-40B4-BE49-F238E27FC236}">
                            <a16:creationId xmlns:a16="http://schemas.microsoft.com/office/drawing/2014/main" id="{7E22E63C-A320-494D-8CF1-01C990445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937" y="1738312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93" name="Straight Connector 64">
                      <a:extLst>
                        <a:ext uri="{FF2B5EF4-FFF2-40B4-BE49-F238E27FC236}">
                          <a16:creationId xmlns:a16="http://schemas.microsoft.com/office/drawing/2014/main" id="{C2402267-79F8-4706-9D19-5C0BECE185D0}"/>
                        </a:ext>
                      </a:extLst>
                    </p:cNvPr>
                    <p:cNvCxnSpPr>
                      <a:cxnSpLocks/>
                      <a:stCxn id="98" idx="7"/>
                      <a:endCxn id="100" idx="3"/>
                    </p:cNvCxnSpPr>
                    <p:nvPr/>
                  </p:nvCxnSpPr>
                  <p:spPr>
                    <a:xfrm flipV="1">
                      <a:off x="6562824" y="1876524"/>
                      <a:ext cx="1342826" cy="138092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Straight Connector 65">
                      <a:extLst>
                        <a:ext uri="{FF2B5EF4-FFF2-40B4-BE49-F238E27FC236}">
                          <a16:creationId xmlns:a16="http://schemas.microsoft.com/office/drawing/2014/main" id="{E73F38F4-053F-441B-8523-C18148DC099B}"/>
                        </a:ext>
                      </a:extLst>
                    </p:cNvPr>
                    <p:cNvCxnSpPr>
                      <a:stCxn id="96" idx="5"/>
                      <a:endCxn id="99" idx="1"/>
                    </p:cNvCxnSpPr>
                    <p:nvPr/>
                  </p:nvCxnSpPr>
                  <p:spPr>
                    <a:xfrm>
                      <a:off x="6543774" y="1886049"/>
                      <a:ext cx="1385688" cy="137140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2" name="Group 72">
                    <a:extLst>
                      <a:ext uri="{FF2B5EF4-FFF2-40B4-BE49-F238E27FC236}">
                        <a16:creationId xmlns:a16="http://schemas.microsoft.com/office/drawing/2014/main" id="{F542D491-2838-4140-879B-213EB86525AF}"/>
                      </a:ext>
                    </a:extLst>
                  </p:cNvPr>
                  <p:cNvGrpSpPr/>
                  <p:nvPr/>
                </p:nvGrpSpPr>
                <p:grpSpPr>
                  <a:xfrm>
                    <a:off x="2707058" y="4579897"/>
                    <a:ext cx="834601" cy="832210"/>
                    <a:chOff x="6405562" y="1738312"/>
                    <a:chExt cx="1662112" cy="1657350"/>
                  </a:xfrm>
                </p:grpSpPr>
                <p:grpSp>
                  <p:nvGrpSpPr>
                    <p:cNvPr id="83" name="Group 73">
                      <a:extLst>
                        <a:ext uri="{FF2B5EF4-FFF2-40B4-BE49-F238E27FC236}">
                          <a16:creationId xmlns:a16="http://schemas.microsoft.com/office/drawing/2014/main" id="{424A3851-BEED-4508-A068-89F9BCFD5F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5562" y="1738312"/>
                      <a:ext cx="1662112" cy="1657350"/>
                      <a:chOff x="6405562" y="1738312"/>
                      <a:chExt cx="1662112" cy="1657350"/>
                    </a:xfrm>
                  </p:grpSpPr>
                  <p:sp>
                    <p:nvSpPr>
                      <p:cNvPr id="86" name="Rectangle 76">
                        <a:extLst>
                          <a:ext uri="{FF2B5EF4-FFF2-40B4-BE49-F238E27FC236}">
                            <a16:creationId xmlns:a16="http://schemas.microsoft.com/office/drawing/2014/main" id="{99955686-5B9C-455E-94A7-0F13E8C49E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6525" y="1828800"/>
                        <a:ext cx="1485900" cy="1485900"/>
                      </a:xfrm>
                      <a:prstGeom prst="rect">
                        <a:avLst/>
                      </a:prstGeom>
                      <a:ln w="285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7" name="Oval 77">
                        <a:extLst>
                          <a:ext uri="{FF2B5EF4-FFF2-40B4-BE49-F238E27FC236}">
                            <a16:creationId xmlns:a16="http://schemas.microsoft.com/office/drawing/2014/main" id="{362A18E4-D8F3-473A-BB67-579E2BF2E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562" y="17478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8" name="Oval 78">
                        <a:extLst>
                          <a:ext uri="{FF2B5EF4-FFF2-40B4-BE49-F238E27FC236}">
                            <a16:creationId xmlns:a16="http://schemas.microsoft.com/office/drawing/2014/main" id="{8673FE72-F880-485F-B8B0-24F9F9597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8512" y="249078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9" name="Oval 79">
                        <a:extLst>
                          <a:ext uri="{FF2B5EF4-FFF2-40B4-BE49-F238E27FC236}">
                            <a16:creationId xmlns:a16="http://schemas.microsoft.com/office/drawing/2014/main" id="{FB87D07F-FF7C-4832-9B78-417DAC165F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0" name="Oval 80">
                        <a:extLst>
                          <a:ext uri="{FF2B5EF4-FFF2-40B4-BE49-F238E27FC236}">
                            <a16:creationId xmlns:a16="http://schemas.microsoft.com/office/drawing/2014/main" id="{CB02B547-8309-431D-89CD-9FD2B0C5D4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749" y="3233737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1" name="Oval 81">
                        <a:extLst>
                          <a:ext uri="{FF2B5EF4-FFF2-40B4-BE49-F238E27FC236}">
                            <a16:creationId xmlns:a16="http://schemas.microsoft.com/office/drawing/2014/main" id="{5B9EAA2B-7655-4828-B1D5-DF431F10E7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937" y="1738312"/>
                        <a:ext cx="161925" cy="16192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84" name="Straight Connector 74">
                      <a:extLst>
                        <a:ext uri="{FF2B5EF4-FFF2-40B4-BE49-F238E27FC236}">
                          <a16:creationId xmlns:a16="http://schemas.microsoft.com/office/drawing/2014/main" id="{F0695E51-4D16-4DB2-A596-489108D50804}"/>
                        </a:ext>
                      </a:extLst>
                    </p:cNvPr>
                    <p:cNvCxnSpPr>
                      <a:cxnSpLocks/>
                      <a:stCxn id="89" idx="7"/>
                      <a:endCxn id="91" idx="3"/>
                    </p:cNvCxnSpPr>
                    <p:nvPr/>
                  </p:nvCxnSpPr>
                  <p:spPr>
                    <a:xfrm flipV="1">
                      <a:off x="6562824" y="1876524"/>
                      <a:ext cx="1342826" cy="138092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Connector 75">
                      <a:extLst>
                        <a:ext uri="{FF2B5EF4-FFF2-40B4-BE49-F238E27FC236}">
                          <a16:creationId xmlns:a16="http://schemas.microsoft.com/office/drawing/2014/main" id="{46011629-895F-46E9-B45E-F91B3172CE50}"/>
                        </a:ext>
                      </a:extLst>
                    </p:cNvPr>
                    <p:cNvCxnSpPr>
                      <a:stCxn id="87" idx="5"/>
                      <a:endCxn id="90" idx="1"/>
                    </p:cNvCxnSpPr>
                    <p:nvPr/>
                  </p:nvCxnSpPr>
                  <p:spPr>
                    <a:xfrm>
                      <a:off x="6543774" y="1886049"/>
                      <a:ext cx="1385688" cy="137140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6" name="Group 82">
                <a:extLst>
                  <a:ext uri="{FF2B5EF4-FFF2-40B4-BE49-F238E27FC236}">
                    <a16:creationId xmlns:a16="http://schemas.microsoft.com/office/drawing/2014/main" id="{95CEE450-3542-4719-8A81-ADB6978041E2}"/>
                  </a:ext>
                </a:extLst>
              </p:cNvPr>
              <p:cNvGrpSpPr/>
              <p:nvPr/>
            </p:nvGrpSpPr>
            <p:grpSpPr>
              <a:xfrm>
                <a:off x="3496031" y="4264935"/>
                <a:ext cx="1292785" cy="1306678"/>
                <a:chOff x="1967858" y="4579897"/>
                <a:chExt cx="1573801" cy="1590714"/>
              </a:xfrm>
            </p:grpSpPr>
            <p:grpSp>
              <p:nvGrpSpPr>
                <p:cNvPr id="37" name="Group 42">
                  <a:extLst>
                    <a:ext uri="{FF2B5EF4-FFF2-40B4-BE49-F238E27FC236}">
                      <a16:creationId xmlns:a16="http://schemas.microsoft.com/office/drawing/2014/main" id="{7A841CD5-949E-495E-8D42-F0C5D1B92A6B}"/>
                    </a:ext>
                  </a:extLst>
                </p:cNvPr>
                <p:cNvGrpSpPr/>
                <p:nvPr/>
              </p:nvGrpSpPr>
              <p:grpSpPr>
                <a:xfrm>
                  <a:off x="1967858" y="4587353"/>
                  <a:ext cx="834601" cy="832210"/>
                  <a:chOff x="6405562" y="1738312"/>
                  <a:chExt cx="1662112" cy="1657350"/>
                </a:xfrm>
              </p:grpSpPr>
              <p:grpSp>
                <p:nvGrpSpPr>
                  <p:cNvPr id="68" name="Group 43">
                    <a:extLst>
                      <a:ext uri="{FF2B5EF4-FFF2-40B4-BE49-F238E27FC236}">
                        <a16:creationId xmlns:a16="http://schemas.microsoft.com/office/drawing/2014/main" id="{049A71D4-BF67-4F20-A181-897BA485E426}"/>
                      </a:ext>
                    </a:extLst>
                  </p:cNvPr>
                  <p:cNvGrpSpPr/>
                  <p:nvPr/>
                </p:nvGrpSpPr>
                <p:grpSpPr>
                  <a:xfrm>
                    <a:off x="6405562" y="1738312"/>
                    <a:ext cx="1662112" cy="1657350"/>
                    <a:chOff x="6405562" y="1738312"/>
                    <a:chExt cx="1662112" cy="1657350"/>
                  </a:xfrm>
                </p:grpSpPr>
                <p:sp>
                  <p:nvSpPr>
                    <p:cNvPr id="71" name="Rectangle 46">
                      <a:extLst>
                        <a:ext uri="{FF2B5EF4-FFF2-40B4-BE49-F238E27FC236}">
                          <a16:creationId xmlns:a16="http://schemas.microsoft.com/office/drawing/2014/main" id="{26FE191B-3E77-429E-99BF-A26D0625D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6525" y="1828800"/>
                      <a:ext cx="1485900" cy="1485900"/>
                    </a:xfrm>
                    <a:prstGeom prst="rect">
                      <a:avLst/>
                    </a:prstGeom>
                    <a:ln w="28575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Oval 47">
                      <a:extLst>
                        <a:ext uri="{FF2B5EF4-FFF2-40B4-BE49-F238E27FC236}">
                          <a16:creationId xmlns:a16="http://schemas.microsoft.com/office/drawing/2014/main" id="{4B770C11-431B-4FD4-8EFC-AA2DD7AFB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562" y="17478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Oval 48">
                      <a:extLst>
                        <a:ext uri="{FF2B5EF4-FFF2-40B4-BE49-F238E27FC236}">
                          <a16:creationId xmlns:a16="http://schemas.microsoft.com/office/drawing/2014/main" id="{1EBCFA58-392E-47FF-8124-9E4E2891E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8512" y="249078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" name="Oval 49">
                      <a:extLst>
                        <a:ext uri="{FF2B5EF4-FFF2-40B4-BE49-F238E27FC236}">
                          <a16:creationId xmlns:a16="http://schemas.microsoft.com/office/drawing/2014/main" id="{32CE677B-C408-4603-9236-8BE09F046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4612" y="32337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50">
                      <a:extLst>
                        <a:ext uri="{FF2B5EF4-FFF2-40B4-BE49-F238E27FC236}">
                          <a16:creationId xmlns:a16="http://schemas.microsoft.com/office/drawing/2014/main" id="{5E15F62E-4F16-4B3D-AD13-6A4C4ADB2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5749" y="32337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Oval 51">
                      <a:extLst>
                        <a:ext uri="{FF2B5EF4-FFF2-40B4-BE49-F238E27FC236}">
                          <a16:creationId xmlns:a16="http://schemas.microsoft.com/office/drawing/2014/main" id="{2B4F2994-E892-4C6C-B926-6B6136F2F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937" y="1738312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69" name="Straight Connector 44">
                    <a:extLst>
                      <a:ext uri="{FF2B5EF4-FFF2-40B4-BE49-F238E27FC236}">
                        <a16:creationId xmlns:a16="http://schemas.microsoft.com/office/drawing/2014/main" id="{9F17D7E8-DFF7-4994-A234-6937EE5902F6}"/>
                      </a:ext>
                    </a:extLst>
                  </p:cNvPr>
                  <p:cNvCxnSpPr>
                    <a:cxnSpLocks/>
                    <a:stCxn id="74" idx="7"/>
                    <a:endCxn id="76" idx="3"/>
                  </p:cNvCxnSpPr>
                  <p:nvPr/>
                </p:nvCxnSpPr>
                <p:spPr>
                  <a:xfrm flipV="1">
                    <a:off x="6562824" y="1876524"/>
                    <a:ext cx="1342826" cy="13809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45">
                    <a:extLst>
                      <a:ext uri="{FF2B5EF4-FFF2-40B4-BE49-F238E27FC236}">
                        <a16:creationId xmlns:a16="http://schemas.microsoft.com/office/drawing/2014/main" id="{6CF5214B-D9AD-4344-B8E1-1A2D003B9810}"/>
                      </a:ext>
                    </a:extLst>
                  </p:cNvPr>
                  <p:cNvCxnSpPr>
                    <a:stCxn id="72" idx="5"/>
                    <a:endCxn id="75" idx="1"/>
                  </p:cNvCxnSpPr>
                  <p:nvPr/>
                </p:nvCxnSpPr>
                <p:spPr>
                  <a:xfrm>
                    <a:off x="6543774" y="1886049"/>
                    <a:ext cx="1385688" cy="13714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52">
                  <a:extLst>
                    <a:ext uri="{FF2B5EF4-FFF2-40B4-BE49-F238E27FC236}">
                      <a16:creationId xmlns:a16="http://schemas.microsoft.com/office/drawing/2014/main" id="{EDE7F2A2-44EB-4BF6-8F55-9269A39E155E}"/>
                    </a:ext>
                  </a:extLst>
                </p:cNvPr>
                <p:cNvGrpSpPr/>
                <p:nvPr/>
              </p:nvGrpSpPr>
              <p:grpSpPr>
                <a:xfrm>
                  <a:off x="2695183" y="5330799"/>
                  <a:ext cx="834601" cy="832210"/>
                  <a:chOff x="6405562" y="1738312"/>
                  <a:chExt cx="1662112" cy="1657350"/>
                </a:xfrm>
              </p:grpSpPr>
              <p:grpSp>
                <p:nvGrpSpPr>
                  <p:cNvPr id="59" name="Group 53">
                    <a:extLst>
                      <a:ext uri="{FF2B5EF4-FFF2-40B4-BE49-F238E27FC236}">
                        <a16:creationId xmlns:a16="http://schemas.microsoft.com/office/drawing/2014/main" id="{100B1CBD-4842-4A0A-A8F9-086F8A13B818}"/>
                      </a:ext>
                    </a:extLst>
                  </p:cNvPr>
                  <p:cNvGrpSpPr/>
                  <p:nvPr/>
                </p:nvGrpSpPr>
                <p:grpSpPr>
                  <a:xfrm>
                    <a:off x="6405562" y="1738312"/>
                    <a:ext cx="1662112" cy="1657350"/>
                    <a:chOff x="6405562" y="1738312"/>
                    <a:chExt cx="1662112" cy="1657350"/>
                  </a:xfrm>
                </p:grpSpPr>
                <p:sp>
                  <p:nvSpPr>
                    <p:cNvPr id="62" name="Rectangle 56">
                      <a:extLst>
                        <a:ext uri="{FF2B5EF4-FFF2-40B4-BE49-F238E27FC236}">
                          <a16:creationId xmlns:a16="http://schemas.microsoft.com/office/drawing/2014/main" id="{37B623D5-AF30-42C4-8525-325F73256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6525" y="1828800"/>
                      <a:ext cx="1485900" cy="1485900"/>
                    </a:xfrm>
                    <a:prstGeom prst="rect">
                      <a:avLst/>
                    </a:prstGeom>
                    <a:ln w="28575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Oval 57">
                      <a:extLst>
                        <a:ext uri="{FF2B5EF4-FFF2-40B4-BE49-F238E27FC236}">
                          <a16:creationId xmlns:a16="http://schemas.microsoft.com/office/drawing/2014/main" id="{4937C935-2420-4711-8723-19E8A9328F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562" y="17478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Oval 58">
                      <a:extLst>
                        <a:ext uri="{FF2B5EF4-FFF2-40B4-BE49-F238E27FC236}">
                          <a16:creationId xmlns:a16="http://schemas.microsoft.com/office/drawing/2014/main" id="{0E7FA60F-6938-4A9C-A827-A9BB1F8241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8512" y="249078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Oval 59">
                      <a:extLst>
                        <a:ext uri="{FF2B5EF4-FFF2-40B4-BE49-F238E27FC236}">
                          <a16:creationId xmlns:a16="http://schemas.microsoft.com/office/drawing/2014/main" id="{87E338DD-B4FE-411E-9E71-AA296AFC4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4612" y="32337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6" name="Oval 60">
                      <a:extLst>
                        <a:ext uri="{FF2B5EF4-FFF2-40B4-BE49-F238E27FC236}">
                          <a16:creationId xmlns:a16="http://schemas.microsoft.com/office/drawing/2014/main" id="{C3585104-E189-46E0-B7E5-AE1404F97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5749" y="32337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Oval 61">
                      <a:extLst>
                        <a:ext uri="{FF2B5EF4-FFF2-40B4-BE49-F238E27FC236}">
                          <a16:creationId xmlns:a16="http://schemas.microsoft.com/office/drawing/2014/main" id="{9320B5B4-9020-427F-A5FF-8A28CBE66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937" y="1738312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60" name="Straight Connector 54">
                    <a:extLst>
                      <a:ext uri="{FF2B5EF4-FFF2-40B4-BE49-F238E27FC236}">
                        <a16:creationId xmlns:a16="http://schemas.microsoft.com/office/drawing/2014/main" id="{589EE11B-35F8-438D-A23B-F610E787C43C}"/>
                      </a:ext>
                    </a:extLst>
                  </p:cNvPr>
                  <p:cNvCxnSpPr>
                    <a:cxnSpLocks/>
                    <a:stCxn id="65" idx="7"/>
                    <a:endCxn id="67" idx="3"/>
                  </p:cNvCxnSpPr>
                  <p:nvPr/>
                </p:nvCxnSpPr>
                <p:spPr>
                  <a:xfrm flipV="1">
                    <a:off x="6562824" y="1876524"/>
                    <a:ext cx="1342826" cy="13809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55">
                    <a:extLst>
                      <a:ext uri="{FF2B5EF4-FFF2-40B4-BE49-F238E27FC236}">
                        <a16:creationId xmlns:a16="http://schemas.microsoft.com/office/drawing/2014/main" id="{F5699062-E0BF-472D-90CE-604D5072A9AB}"/>
                      </a:ext>
                    </a:extLst>
                  </p:cNvPr>
                  <p:cNvCxnSpPr>
                    <a:stCxn id="63" idx="5"/>
                    <a:endCxn id="66" idx="1"/>
                  </p:cNvCxnSpPr>
                  <p:nvPr/>
                </p:nvCxnSpPr>
                <p:spPr>
                  <a:xfrm>
                    <a:off x="6543774" y="1886049"/>
                    <a:ext cx="1385688" cy="13714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 62">
                  <a:extLst>
                    <a:ext uri="{FF2B5EF4-FFF2-40B4-BE49-F238E27FC236}">
                      <a16:creationId xmlns:a16="http://schemas.microsoft.com/office/drawing/2014/main" id="{B8281BC8-73BD-4865-A418-DA6583CC2F05}"/>
                    </a:ext>
                  </a:extLst>
                </p:cNvPr>
                <p:cNvGrpSpPr/>
                <p:nvPr/>
              </p:nvGrpSpPr>
              <p:grpSpPr>
                <a:xfrm>
                  <a:off x="1972856" y="5338401"/>
                  <a:ext cx="834601" cy="832210"/>
                  <a:chOff x="6405562" y="1738312"/>
                  <a:chExt cx="1662112" cy="1657350"/>
                </a:xfrm>
              </p:grpSpPr>
              <p:grpSp>
                <p:nvGrpSpPr>
                  <p:cNvPr id="50" name="Group 63">
                    <a:extLst>
                      <a:ext uri="{FF2B5EF4-FFF2-40B4-BE49-F238E27FC236}">
                        <a16:creationId xmlns:a16="http://schemas.microsoft.com/office/drawing/2014/main" id="{915CD92B-E33F-4D74-97B5-220613D3A890}"/>
                      </a:ext>
                    </a:extLst>
                  </p:cNvPr>
                  <p:cNvGrpSpPr/>
                  <p:nvPr/>
                </p:nvGrpSpPr>
                <p:grpSpPr>
                  <a:xfrm>
                    <a:off x="6405562" y="1738312"/>
                    <a:ext cx="1662112" cy="1657350"/>
                    <a:chOff x="6405562" y="1738312"/>
                    <a:chExt cx="1662112" cy="1657350"/>
                  </a:xfrm>
                </p:grpSpPr>
                <p:sp>
                  <p:nvSpPr>
                    <p:cNvPr id="53" name="Rectangle 66">
                      <a:extLst>
                        <a:ext uri="{FF2B5EF4-FFF2-40B4-BE49-F238E27FC236}">
                          <a16:creationId xmlns:a16="http://schemas.microsoft.com/office/drawing/2014/main" id="{05FB064C-3BE3-4C54-80C1-0D44379625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6525" y="1828800"/>
                      <a:ext cx="1485900" cy="1485900"/>
                    </a:xfrm>
                    <a:prstGeom prst="rect">
                      <a:avLst/>
                    </a:prstGeom>
                    <a:ln w="28575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Oval 67">
                      <a:extLst>
                        <a:ext uri="{FF2B5EF4-FFF2-40B4-BE49-F238E27FC236}">
                          <a16:creationId xmlns:a16="http://schemas.microsoft.com/office/drawing/2014/main" id="{C078BFA3-F037-4BF6-9678-8EBE0DDA51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562" y="17478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Oval 68">
                      <a:extLst>
                        <a:ext uri="{FF2B5EF4-FFF2-40B4-BE49-F238E27FC236}">
                          <a16:creationId xmlns:a16="http://schemas.microsoft.com/office/drawing/2014/main" id="{A73458D1-E4CA-4716-932B-DB86A76FE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8512" y="249078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Oval 69">
                      <a:extLst>
                        <a:ext uri="{FF2B5EF4-FFF2-40B4-BE49-F238E27FC236}">
                          <a16:creationId xmlns:a16="http://schemas.microsoft.com/office/drawing/2014/main" id="{B2A59A0A-6BA3-4CC1-A8A3-5DDA53F01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4612" y="32337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7" name="Oval 70">
                      <a:extLst>
                        <a:ext uri="{FF2B5EF4-FFF2-40B4-BE49-F238E27FC236}">
                          <a16:creationId xmlns:a16="http://schemas.microsoft.com/office/drawing/2014/main" id="{B9403452-03F4-4B1A-A747-CD348FB39D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5749" y="32337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Oval 71">
                      <a:extLst>
                        <a:ext uri="{FF2B5EF4-FFF2-40B4-BE49-F238E27FC236}">
                          <a16:creationId xmlns:a16="http://schemas.microsoft.com/office/drawing/2014/main" id="{7786C877-671F-411D-85AC-68FE5262ED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937" y="1738312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51" name="Straight Connector 64">
                    <a:extLst>
                      <a:ext uri="{FF2B5EF4-FFF2-40B4-BE49-F238E27FC236}">
                        <a16:creationId xmlns:a16="http://schemas.microsoft.com/office/drawing/2014/main" id="{17A4FE19-9B2B-44BB-BDF2-015896A2990B}"/>
                      </a:ext>
                    </a:extLst>
                  </p:cNvPr>
                  <p:cNvCxnSpPr>
                    <a:cxnSpLocks/>
                    <a:stCxn id="56" idx="7"/>
                    <a:endCxn id="58" idx="3"/>
                  </p:cNvCxnSpPr>
                  <p:nvPr/>
                </p:nvCxnSpPr>
                <p:spPr>
                  <a:xfrm flipV="1">
                    <a:off x="6562824" y="1876524"/>
                    <a:ext cx="1342826" cy="13809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65">
                    <a:extLst>
                      <a:ext uri="{FF2B5EF4-FFF2-40B4-BE49-F238E27FC236}">
                        <a16:creationId xmlns:a16="http://schemas.microsoft.com/office/drawing/2014/main" id="{545174D2-04A6-418E-BB75-5CC6F12A0B79}"/>
                      </a:ext>
                    </a:extLst>
                  </p:cNvPr>
                  <p:cNvCxnSpPr>
                    <a:stCxn id="54" idx="5"/>
                    <a:endCxn id="57" idx="1"/>
                  </p:cNvCxnSpPr>
                  <p:nvPr/>
                </p:nvCxnSpPr>
                <p:spPr>
                  <a:xfrm>
                    <a:off x="6543774" y="1886049"/>
                    <a:ext cx="1385688" cy="13714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72">
                  <a:extLst>
                    <a:ext uri="{FF2B5EF4-FFF2-40B4-BE49-F238E27FC236}">
                      <a16:creationId xmlns:a16="http://schemas.microsoft.com/office/drawing/2014/main" id="{DC60E127-99AC-4A81-AB62-F505A6401C7E}"/>
                    </a:ext>
                  </a:extLst>
                </p:cNvPr>
                <p:cNvGrpSpPr/>
                <p:nvPr/>
              </p:nvGrpSpPr>
              <p:grpSpPr>
                <a:xfrm>
                  <a:off x="2707058" y="4579897"/>
                  <a:ext cx="834601" cy="832210"/>
                  <a:chOff x="6405562" y="1738312"/>
                  <a:chExt cx="1662112" cy="1657350"/>
                </a:xfrm>
              </p:grpSpPr>
              <p:grpSp>
                <p:nvGrpSpPr>
                  <p:cNvPr id="41" name="Group 73">
                    <a:extLst>
                      <a:ext uri="{FF2B5EF4-FFF2-40B4-BE49-F238E27FC236}">
                        <a16:creationId xmlns:a16="http://schemas.microsoft.com/office/drawing/2014/main" id="{DC36E125-DA01-4DC3-A504-F2A6EF0BD5C3}"/>
                      </a:ext>
                    </a:extLst>
                  </p:cNvPr>
                  <p:cNvGrpSpPr/>
                  <p:nvPr/>
                </p:nvGrpSpPr>
                <p:grpSpPr>
                  <a:xfrm>
                    <a:off x="6405562" y="1738312"/>
                    <a:ext cx="1662112" cy="1657350"/>
                    <a:chOff x="6405562" y="1738312"/>
                    <a:chExt cx="1662112" cy="1657350"/>
                  </a:xfrm>
                </p:grpSpPr>
                <p:sp>
                  <p:nvSpPr>
                    <p:cNvPr id="44" name="Rectangle 76">
                      <a:extLst>
                        <a:ext uri="{FF2B5EF4-FFF2-40B4-BE49-F238E27FC236}">
                          <a16:creationId xmlns:a16="http://schemas.microsoft.com/office/drawing/2014/main" id="{D48E8C63-E83D-4C32-872B-540CFA163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6525" y="1828800"/>
                      <a:ext cx="1485900" cy="1485900"/>
                    </a:xfrm>
                    <a:prstGeom prst="rect">
                      <a:avLst/>
                    </a:prstGeom>
                    <a:ln w="28575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Oval 77">
                      <a:extLst>
                        <a:ext uri="{FF2B5EF4-FFF2-40B4-BE49-F238E27FC236}">
                          <a16:creationId xmlns:a16="http://schemas.microsoft.com/office/drawing/2014/main" id="{5A0E1AEF-4A88-455D-87A4-47BBB69ECC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562" y="17478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Oval 78">
                      <a:extLst>
                        <a:ext uri="{FF2B5EF4-FFF2-40B4-BE49-F238E27FC236}">
                          <a16:creationId xmlns:a16="http://schemas.microsoft.com/office/drawing/2014/main" id="{D39C7435-86D3-470F-AB00-D5AAE819D8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8512" y="249078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Oval 79">
                      <a:extLst>
                        <a:ext uri="{FF2B5EF4-FFF2-40B4-BE49-F238E27FC236}">
                          <a16:creationId xmlns:a16="http://schemas.microsoft.com/office/drawing/2014/main" id="{B50BCEF7-89AE-4ADB-9C08-50F6774003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4612" y="32337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80">
                      <a:extLst>
                        <a:ext uri="{FF2B5EF4-FFF2-40B4-BE49-F238E27FC236}">
                          <a16:creationId xmlns:a16="http://schemas.microsoft.com/office/drawing/2014/main" id="{5FEDF2F4-29A0-4112-A096-CD9C546DC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5749" y="3233737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81">
                      <a:extLst>
                        <a:ext uri="{FF2B5EF4-FFF2-40B4-BE49-F238E27FC236}">
                          <a16:creationId xmlns:a16="http://schemas.microsoft.com/office/drawing/2014/main" id="{C3CF5AE0-6112-4609-8DAE-E46B9BF4B6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937" y="1738312"/>
                      <a:ext cx="161925" cy="1619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2" name="Straight Connector 74">
                    <a:extLst>
                      <a:ext uri="{FF2B5EF4-FFF2-40B4-BE49-F238E27FC236}">
                        <a16:creationId xmlns:a16="http://schemas.microsoft.com/office/drawing/2014/main" id="{962B8A1B-7154-4E66-9DB6-797CA4A83E20}"/>
                      </a:ext>
                    </a:extLst>
                  </p:cNvPr>
                  <p:cNvCxnSpPr>
                    <a:cxnSpLocks/>
                    <a:stCxn id="47" idx="7"/>
                    <a:endCxn id="49" idx="3"/>
                  </p:cNvCxnSpPr>
                  <p:nvPr/>
                </p:nvCxnSpPr>
                <p:spPr>
                  <a:xfrm flipV="1">
                    <a:off x="6562824" y="1876524"/>
                    <a:ext cx="1342826" cy="13809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75">
                    <a:extLst>
                      <a:ext uri="{FF2B5EF4-FFF2-40B4-BE49-F238E27FC236}">
                        <a16:creationId xmlns:a16="http://schemas.microsoft.com/office/drawing/2014/main" id="{BA449379-DFAA-445B-991F-65E8EF2A908B}"/>
                      </a:ext>
                    </a:extLst>
                  </p:cNvPr>
                  <p:cNvCxnSpPr>
                    <a:stCxn id="45" idx="5"/>
                    <a:endCxn id="48" idx="1"/>
                  </p:cNvCxnSpPr>
                  <p:nvPr/>
                </p:nvCxnSpPr>
                <p:spPr>
                  <a:xfrm>
                    <a:off x="6543774" y="1886049"/>
                    <a:ext cx="1385688" cy="13714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9" name="Ovale 128">
              <a:extLst>
                <a:ext uri="{FF2B5EF4-FFF2-40B4-BE49-F238E27FC236}">
                  <a16:creationId xmlns:a16="http://schemas.microsoft.com/office/drawing/2014/main" id="{EF4E8405-41AF-4C0D-BC62-04EBCB7C0937}"/>
                </a:ext>
              </a:extLst>
            </p:cNvPr>
            <p:cNvSpPr/>
            <p:nvPr/>
          </p:nvSpPr>
          <p:spPr>
            <a:xfrm>
              <a:off x="1159119" y="4013507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29">
              <a:extLst>
                <a:ext uri="{FF2B5EF4-FFF2-40B4-BE49-F238E27FC236}">
                  <a16:creationId xmlns:a16="http://schemas.microsoft.com/office/drawing/2014/main" id="{C70B77A2-CFD4-4C62-8320-8FAB87B42829}"/>
                </a:ext>
              </a:extLst>
            </p:cNvPr>
            <p:cNvSpPr/>
            <p:nvPr/>
          </p:nvSpPr>
          <p:spPr>
            <a:xfrm>
              <a:off x="2958801" y="4013507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30">
              <a:extLst>
                <a:ext uri="{FF2B5EF4-FFF2-40B4-BE49-F238E27FC236}">
                  <a16:creationId xmlns:a16="http://schemas.microsoft.com/office/drawing/2014/main" id="{70DDA56E-00AA-4DB8-AEF4-D8B232C2D558}"/>
                </a:ext>
              </a:extLst>
            </p:cNvPr>
            <p:cNvSpPr/>
            <p:nvPr/>
          </p:nvSpPr>
          <p:spPr>
            <a:xfrm>
              <a:off x="1759013" y="4013507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31">
              <a:extLst>
                <a:ext uri="{FF2B5EF4-FFF2-40B4-BE49-F238E27FC236}">
                  <a16:creationId xmlns:a16="http://schemas.microsoft.com/office/drawing/2014/main" id="{F1773634-E73F-4195-8AE7-4BECF0795F7A}"/>
                </a:ext>
              </a:extLst>
            </p:cNvPr>
            <p:cNvSpPr/>
            <p:nvPr/>
          </p:nvSpPr>
          <p:spPr>
            <a:xfrm>
              <a:off x="3558696" y="4013507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32">
              <a:extLst>
                <a:ext uri="{FF2B5EF4-FFF2-40B4-BE49-F238E27FC236}">
                  <a16:creationId xmlns:a16="http://schemas.microsoft.com/office/drawing/2014/main" id="{E5EEC414-8577-4835-9D7B-20F0B25A3CE8}"/>
                </a:ext>
              </a:extLst>
            </p:cNvPr>
            <p:cNvSpPr/>
            <p:nvPr/>
          </p:nvSpPr>
          <p:spPr>
            <a:xfrm>
              <a:off x="2358907" y="4013507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4">
              <a:extLst>
                <a:ext uri="{FF2B5EF4-FFF2-40B4-BE49-F238E27FC236}">
                  <a16:creationId xmlns:a16="http://schemas.microsoft.com/office/drawing/2014/main" id="{F39CECD9-3BCA-4FC8-B557-E201DEF57FA2}"/>
                </a:ext>
              </a:extLst>
            </p:cNvPr>
            <p:cNvSpPr/>
            <p:nvPr/>
          </p:nvSpPr>
          <p:spPr>
            <a:xfrm>
              <a:off x="831307" y="3588900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35">
              <a:extLst>
                <a:ext uri="{FF2B5EF4-FFF2-40B4-BE49-F238E27FC236}">
                  <a16:creationId xmlns:a16="http://schemas.microsoft.com/office/drawing/2014/main" id="{309DB8AC-BDA1-4611-9060-807486470134}"/>
                </a:ext>
              </a:extLst>
            </p:cNvPr>
            <p:cNvSpPr/>
            <p:nvPr/>
          </p:nvSpPr>
          <p:spPr>
            <a:xfrm>
              <a:off x="2630989" y="3588900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36">
              <a:extLst>
                <a:ext uri="{FF2B5EF4-FFF2-40B4-BE49-F238E27FC236}">
                  <a16:creationId xmlns:a16="http://schemas.microsoft.com/office/drawing/2014/main" id="{FB5869E5-618D-41FD-970B-10381C711F7B}"/>
                </a:ext>
              </a:extLst>
            </p:cNvPr>
            <p:cNvSpPr/>
            <p:nvPr/>
          </p:nvSpPr>
          <p:spPr>
            <a:xfrm>
              <a:off x="1431201" y="3588900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37">
              <a:extLst>
                <a:ext uri="{FF2B5EF4-FFF2-40B4-BE49-F238E27FC236}">
                  <a16:creationId xmlns:a16="http://schemas.microsoft.com/office/drawing/2014/main" id="{A0374A12-4665-4300-9069-70C7508C7576}"/>
                </a:ext>
              </a:extLst>
            </p:cNvPr>
            <p:cNvSpPr/>
            <p:nvPr/>
          </p:nvSpPr>
          <p:spPr>
            <a:xfrm>
              <a:off x="3230884" y="3588900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38">
              <a:extLst>
                <a:ext uri="{FF2B5EF4-FFF2-40B4-BE49-F238E27FC236}">
                  <a16:creationId xmlns:a16="http://schemas.microsoft.com/office/drawing/2014/main" id="{63BE7FB0-F173-417D-9C26-C106F2A560A2}"/>
                </a:ext>
              </a:extLst>
            </p:cNvPr>
            <p:cNvSpPr/>
            <p:nvPr/>
          </p:nvSpPr>
          <p:spPr>
            <a:xfrm>
              <a:off x="2031095" y="3588900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39">
              <a:extLst>
                <a:ext uri="{FF2B5EF4-FFF2-40B4-BE49-F238E27FC236}">
                  <a16:creationId xmlns:a16="http://schemas.microsoft.com/office/drawing/2014/main" id="{AA237991-6D05-40DC-B983-77F0CA7B3666}"/>
                </a:ext>
              </a:extLst>
            </p:cNvPr>
            <p:cNvSpPr/>
            <p:nvPr/>
          </p:nvSpPr>
          <p:spPr>
            <a:xfrm>
              <a:off x="1160620" y="3155517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40">
              <a:extLst>
                <a:ext uri="{FF2B5EF4-FFF2-40B4-BE49-F238E27FC236}">
                  <a16:creationId xmlns:a16="http://schemas.microsoft.com/office/drawing/2014/main" id="{0CF2EEAF-5BD3-4134-A0D7-EE28D502FB05}"/>
                </a:ext>
              </a:extLst>
            </p:cNvPr>
            <p:cNvSpPr/>
            <p:nvPr/>
          </p:nvSpPr>
          <p:spPr>
            <a:xfrm>
              <a:off x="2960302" y="3155517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141">
              <a:extLst>
                <a:ext uri="{FF2B5EF4-FFF2-40B4-BE49-F238E27FC236}">
                  <a16:creationId xmlns:a16="http://schemas.microsoft.com/office/drawing/2014/main" id="{BBF4FFCA-0920-403A-9C1B-CFB22461D8B0}"/>
                </a:ext>
              </a:extLst>
            </p:cNvPr>
            <p:cNvSpPr/>
            <p:nvPr/>
          </p:nvSpPr>
          <p:spPr>
            <a:xfrm>
              <a:off x="1760514" y="3155517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142">
              <a:extLst>
                <a:ext uri="{FF2B5EF4-FFF2-40B4-BE49-F238E27FC236}">
                  <a16:creationId xmlns:a16="http://schemas.microsoft.com/office/drawing/2014/main" id="{5634635B-8FF2-4EAE-91D9-7C65D6CFB4CD}"/>
                </a:ext>
              </a:extLst>
            </p:cNvPr>
            <p:cNvSpPr/>
            <p:nvPr/>
          </p:nvSpPr>
          <p:spPr>
            <a:xfrm>
              <a:off x="3560197" y="3155517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143">
              <a:extLst>
                <a:ext uri="{FF2B5EF4-FFF2-40B4-BE49-F238E27FC236}">
                  <a16:creationId xmlns:a16="http://schemas.microsoft.com/office/drawing/2014/main" id="{B18E3910-C01D-4728-9109-42282CB3D10D}"/>
                </a:ext>
              </a:extLst>
            </p:cNvPr>
            <p:cNvSpPr/>
            <p:nvPr/>
          </p:nvSpPr>
          <p:spPr>
            <a:xfrm>
              <a:off x="2360408" y="3155517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144">
              <a:extLst>
                <a:ext uri="{FF2B5EF4-FFF2-40B4-BE49-F238E27FC236}">
                  <a16:creationId xmlns:a16="http://schemas.microsoft.com/office/drawing/2014/main" id="{9119A8F7-7527-43FF-BC69-233708A1BEB3}"/>
                </a:ext>
              </a:extLst>
            </p:cNvPr>
            <p:cNvSpPr/>
            <p:nvPr/>
          </p:nvSpPr>
          <p:spPr>
            <a:xfrm>
              <a:off x="1422460" y="2418481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145">
              <a:extLst>
                <a:ext uri="{FF2B5EF4-FFF2-40B4-BE49-F238E27FC236}">
                  <a16:creationId xmlns:a16="http://schemas.microsoft.com/office/drawing/2014/main" id="{F490A620-B8BE-4218-ACFA-5F5EA3881C22}"/>
                </a:ext>
              </a:extLst>
            </p:cNvPr>
            <p:cNvSpPr/>
            <p:nvPr/>
          </p:nvSpPr>
          <p:spPr>
            <a:xfrm>
              <a:off x="2031095" y="2650099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146">
              <a:extLst>
                <a:ext uri="{FF2B5EF4-FFF2-40B4-BE49-F238E27FC236}">
                  <a16:creationId xmlns:a16="http://schemas.microsoft.com/office/drawing/2014/main" id="{C1B17603-DD68-44BA-B920-B49186445610}"/>
                </a:ext>
              </a:extLst>
            </p:cNvPr>
            <p:cNvSpPr/>
            <p:nvPr/>
          </p:nvSpPr>
          <p:spPr>
            <a:xfrm>
              <a:off x="1058473" y="1919868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e 147">
              <a:extLst>
                <a:ext uri="{FF2B5EF4-FFF2-40B4-BE49-F238E27FC236}">
                  <a16:creationId xmlns:a16="http://schemas.microsoft.com/office/drawing/2014/main" id="{567930E7-AC3E-4323-B63B-AD68BC8D8C25}"/>
                </a:ext>
              </a:extLst>
            </p:cNvPr>
            <p:cNvSpPr/>
            <p:nvPr/>
          </p:nvSpPr>
          <p:spPr>
            <a:xfrm>
              <a:off x="2958035" y="2487184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148">
              <a:extLst>
                <a:ext uri="{FF2B5EF4-FFF2-40B4-BE49-F238E27FC236}">
                  <a16:creationId xmlns:a16="http://schemas.microsoft.com/office/drawing/2014/main" id="{6ED67018-3161-48B0-8105-91CB0031C888}"/>
                </a:ext>
              </a:extLst>
            </p:cNvPr>
            <p:cNvSpPr/>
            <p:nvPr/>
          </p:nvSpPr>
          <p:spPr>
            <a:xfrm>
              <a:off x="3412264" y="2292381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149">
              <a:extLst>
                <a:ext uri="{FF2B5EF4-FFF2-40B4-BE49-F238E27FC236}">
                  <a16:creationId xmlns:a16="http://schemas.microsoft.com/office/drawing/2014/main" id="{F4561849-D95B-4CE4-8AE5-18637A1FB1E4}"/>
                </a:ext>
              </a:extLst>
            </p:cNvPr>
            <p:cNvSpPr/>
            <p:nvPr/>
          </p:nvSpPr>
          <p:spPr>
            <a:xfrm>
              <a:off x="3787397" y="1424545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153">
              <a:extLst>
                <a:ext uri="{FF2B5EF4-FFF2-40B4-BE49-F238E27FC236}">
                  <a16:creationId xmlns:a16="http://schemas.microsoft.com/office/drawing/2014/main" id="{BEC91976-AE08-44AC-AF94-17C0B3AD58EC}"/>
                </a:ext>
              </a:extLst>
            </p:cNvPr>
            <p:cNvSpPr/>
            <p:nvPr/>
          </p:nvSpPr>
          <p:spPr>
            <a:xfrm>
              <a:off x="1369190" y="2002737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e 154">
              <a:extLst>
                <a:ext uri="{FF2B5EF4-FFF2-40B4-BE49-F238E27FC236}">
                  <a16:creationId xmlns:a16="http://schemas.microsoft.com/office/drawing/2014/main" id="{58D37758-BD61-4ACA-9FF1-A13086F442E2}"/>
                </a:ext>
              </a:extLst>
            </p:cNvPr>
            <p:cNvSpPr/>
            <p:nvPr/>
          </p:nvSpPr>
          <p:spPr>
            <a:xfrm>
              <a:off x="1005203" y="1504124"/>
              <a:ext cx="227166" cy="2271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e 155">
              <a:extLst>
                <a:ext uri="{FF2B5EF4-FFF2-40B4-BE49-F238E27FC236}">
                  <a16:creationId xmlns:a16="http://schemas.microsoft.com/office/drawing/2014/main" id="{D14CFCA5-E1F2-49F8-8820-A22A80E5AB09}"/>
                </a:ext>
              </a:extLst>
            </p:cNvPr>
            <p:cNvSpPr/>
            <p:nvPr/>
          </p:nvSpPr>
          <p:spPr>
            <a:xfrm>
              <a:off x="3409514" y="1877225"/>
              <a:ext cx="227166" cy="2271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CasellaDiTesto 156">
              <a:extLst>
                <a:ext uri="{FF2B5EF4-FFF2-40B4-BE49-F238E27FC236}">
                  <a16:creationId xmlns:a16="http://schemas.microsoft.com/office/drawing/2014/main" id="{7CFEF986-0BD6-4460-9EFF-23B8069A0A4F}"/>
                </a:ext>
              </a:extLst>
            </p:cNvPr>
            <p:cNvSpPr txBox="1"/>
            <p:nvPr/>
          </p:nvSpPr>
          <p:spPr>
            <a:xfrm>
              <a:off x="12361" y="1294541"/>
              <a:ext cx="1074699" cy="94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3"/>
                  </a:solidFill>
                </a:rPr>
                <a:t>Cs</a:t>
              </a:r>
            </a:p>
            <a:p>
              <a:r>
                <a:rPr lang="it-IT" dirty="0" err="1">
                  <a:solidFill>
                    <a:schemeClr val="accent3"/>
                  </a:solidFill>
                </a:rPr>
                <a:t>flux</a:t>
              </a:r>
              <a:endParaRPr lang="it-IT" dirty="0">
                <a:solidFill>
                  <a:schemeClr val="accent3"/>
                </a:solidFill>
              </a:endParaRPr>
            </a:p>
          </p:txBody>
        </p:sp>
        <p:sp>
          <p:nvSpPr>
            <p:cNvPr id="34" name="CasellaDiTesto 157">
              <a:extLst>
                <a:ext uri="{FF2B5EF4-FFF2-40B4-BE49-F238E27FC236}">
                  <a16:creationId xmlns:a16="http://schemas.microsoft.com/office/drawing/2014/main" id="{B48A5939-CCBF-4611-8560-E4061F6F4D83}"/>
                </a:ext>
              </a:extLst>
            </p:cNvPr>
            <p:cNvSpPr txBox="1"/>
            <p:nvPr/>
          </p:nvSpPr>
          <p:spPr>
            <a:xfrm>
              <a:off x="4270526" y="1214962"/>
              <a:ext cx="1074699" cy="94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</a:rPr>
                <a:t>Sb</a:t>
              </a:r>
            </a:p>
            <a:p>
              <a:r>
                <a:rPr lang="it-IT" dirty="0" err="1">
                  <a:solidFill>
                    <a:schemeClr val="accent2"/>
                  </a:solidFill>
                </a:rPr>
                <a:t>flux</a:t>
              </a:r>
              <a:endParaRPr lang="it-IT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9" name="CasellaDiTesto 159">
            <a:extLst>
              <a:ext uri="{FF2B5EF4-FFF2-40B4-BE49-F238E27FC236}">
                <a16:creationId xmlns:a16="http://schemas.microsoft.com/office/drawing/2014/main" id="{D5E32EBB-7AFE-4791-8100-7EF27D029A19}"/>
              </a:ext>
            </a:extLst>
          </p:cNvPr>
          <p:cNvSpPr txBox="1"/>
          <p:nvPr/>
        </p:nvSpPr>
        <p:spPr>
          <a:xfrm>
            <a:off x="208488" y="1719120"/>
            <a:ext cx="3331860" cy="1246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500" dirty="0"/>
              <a:t>Epitaxy is the growth of a crystal layer with one or more well-defined orientations with respect to an </a:t>
            </a:r>
            <a:r>
              <a:rPr lang="en-US" sz="1500" dirty="0" smtClean="0"/>
              <a:t>underlying</a:t>
            </a:r>
            <a:r>
              <a:rPr lang="it-IT" sz="1500" dirty="0" smtClean="0"/>
              <a:t> </a:t>
            </a:r>
            <a:r>
              <a:rPr lang="it-IT" sz="1500" dirty="0"/>
              <a:t>crystal seed layer (usually a single crystal substrate)</a:t>
            </a:r>
          </a:p>
        </p:txBody>
      </p:sp>
      <p:sp>
        <p:nvSpPr>
          <p:cNvPr id="160" name="CasellaDiTesto 160">
            <a:extLst>
              <a:ext uri="{FF2B5EF4-FFF2-40B4-BE49-F238E27FC236}">
                <a16:creationId xmlns:a16="http://schemas.microsoft.com/office/drawing/2014/main" id="{A64637C0-4A62-44C2-A28F-07CF256F5325}"/>
              </a:ext>
            </a:extLst>
          </p:cNvPr>
          <p:cNvSpPr txBox="1"/>
          <p:nvPr/>
        </p:nvSpPr>
        <p:spPr>
          <a:xfrm>
            <a:off x="1218629" y="5763327"/>
            <a:ext cx="126874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 err="1"/>
              <a:t>Substrate</a:t>
            </a:r>
            <a:endParaRPr lang="it-IT" dirty="0"/>
          </a:p>
        </p:txBody>
      </p:sp>
      <p:sp>
        <p:nvSpPr>
          <p:cNvPr id="161" name="CasellaDiTesto 162">
            <a:extLst>
              <a:ext uri="{FF2B5EF4-FFF2-40B4-BE49-F238E27FC236}">
                <a16:creationId xmlns:a16="http://schemas.microsoft.com/office/drawing/2014/main" id="{5DB735B3-ABC9-40C4-B68A-DEB5350710AB}"/>
              </a:ext>
            </a:extLst>
          </p:cNvPr>
          <p:cNvSpPr txBox="1"/>
          <p:nvPr/>
        </p:nvSpPr>
        <p:spPr>
          <a:xfrm>
            <a:off x="2972574" y="4623010"/>
            <a:ext cx="1126810" cy="58477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2"/>
                </a:solidFill>
              </a:rPr>
              <a:t>Epitaxial</a:t>
            </a:r>
            <a:endParaRPr lang="it-IT" sz="1600" dirty="0">
              <a:solidFill>
                <a:schemeClr val="accent2"/>
              </a:solidFill>
            </a:endParaRPr>
          </a:p>
          <a:p>
            <a:pPr algn="ctr"/>
            <a:r>
              <a:rPr lang="it-IT" sz="1600" dirty="0" err="1">
                <a:solidFill>
                  <a:schemeClr val="accent2"/>
                </a:solidFill>
              </a:rPr>
              <a:t>layer</a:t>
            </a:r>
            <a:endParaRPr lang="it-IT" sz="1600" dirty="0">
              <a:solidFill>
                <a:schemeClr val="accent2"/>
              </a:solidFill>
            </a:endParaRPr>
          </a:p>
        </p:txBody>
      </p: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0E998BFB-7CAF-459D-9D8A-CA9EED288597}"/>
              </a:ext>
            </a:extLst>
          </p:cNvPr>
          <p:cNvSpPr txBox="1"/>
          <p:nvPr/>
        </p:nvSpPr>
        <p:spPr>
          <a:xfrm>
            <a:off x="4326655" y="1601894"/>
            <a:ext cx="56905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err="1"/>
              <a:t>Epitaxial</a:t>
            </a:r>
            <a:r>
              <a:rPr lang="it-IT" sz="1500" dirty="0"/>
              <a:t> single-</a:t>
            </a:r>
            <a:r>
              <a:rPr lang="it-IT" sz="1500" dirty="0" err="1"/>
              <a:t>oriented</a:t>
            </a:r>
            <a:r>
              <a:rPr lang="it-IT" sz="1500" dirty="0"/>
              <a:t> </a:t>
            </a:r>
            <a:r>
              <a:rPr lang="it-IT" sz="1500" dirty="0" err="1"/>
              <a:t>films</a:t>
            </a:r>
            <a:r>
              <a:rPr lang="it-IT" sz="1500" dirty="0"/>
              <a:t> </a:t>
            </a:r>
            <a:r>
              <a:rPr lang="it-IT" sz="1500" dirty="0" err="1"/>
              <a:t>would</a:t>
            </a:r>
            <a:r>
              <a:rPr lang="it-IT" sz="1500" dirty="0"/>
              <a:t> </a:t>
            </a:r>
            <a:r>
              <a:rPr lang="it-IT" sz="1500" dirty="0" err="1"/>
              <a:t>allow</a:t>
            </a:r>
            <a:r>
              <a:rPr lang="it-IT" sz="15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/>
              <a:t>Roughness</a:t>
            </a:r>
            <a:r>
              <a:rPr lang="it-IT" sz="1500" dirty="0"/>
              <a:t>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/>
              <a:t>Orientation</a:t>
            </a:r>
            <a:r>
              <a:rPr lang="it-IT" sz="1500" dirty="0"/>
              <a:t> control </a:t>
            </a:r>
            <a:r>
              <a:rPr lang="it-IT" sz="1500" dirty="0">
                <a:sym typeface="Wingdings" panose="05000000000000000000" pitchFamily="2" charset="2"/>
              </a:rPr>
              <a:t> </a:t>
            </a:r>
            <a:r>
              <a:rPr lang="it-IT" sz="1500" dirty="0" err="1">
                <a:sym typeface="Wingdings" panose="05000000000000000000" pitchFamily="2" charset="2"/>
              </a:rPr>
              <a:t>surface</a:t>
            </a:r>
            <a:r>
              <a:rPr lang="it-IT" sz="1500" dirty="0">
                <a:sym typeface="Wingdings" panose="05000000000000000000" pitchFamily="2" charset="2"/>
              </a:rPr>
              <a:t> </a:t>
            </a:r>
            <a:r>
              <a:rPr lang="it-IT" sz="1500" dirty="0" err="1">
                <a:sym typeface="Wingdings" panose="05000000000000000000" pitchFamily="2" charset="2"/>
              </a:rPr>
              <a:t>potential</a:t>
            </a:r>
            <a:r>
              <a:rPr lang="it-IT" sz="1500" dirty="0">
                <a:sym typeface="Wingdings" panose="05000000000000000000" pitchFamily="2" charset="2"/>
              </a:rPr>
              <a:t>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>
                <a:sym typeface="Wingdings" panose="05000000000000000000" pitchFamily="2" charset="2"/>
              </a:rPr>
              <a:t>Measurements</a:t>
            </a:r>
            <a:r>
              <a:rPr lang="it-IT" sz="1500" dirty="0">
                <a:sym typeface="Wingdings" panose="05000000000000000000" pitchFamily="2" charset="2"/>
              </a:rPr>
              <a:t> of </a:t>
            </a:r>
            <a:r>
              <a:rPr lang="it-IT" sz="1500" dirty="0" err="1">
                <a:sym typeface="Wingdings" panose="05000000000000000000" pitchFamily="2" charset="2"/>
              </a:rPr>
              <a:t>intrinsic</a:t>
            </a:r>
            <a:r>
              <a:rPr lang="it-IT" sz="1500" dirty="0">
                <a:sym typeface="Wingdings" panose="05000000000000000000" pitchFamily="2" charset="2"/>
              </a:rPr>
              <a:t> </a:t>
            </a:r>
            <a:r>
              <a:rPr lang="it-IT" sz="1500" dirty="0" err="1">
                <a:sym typeface="Wingdings" panose="05000000000000000000" pitchFamily="2" charset="2"/>
              </a:rPr>
              <a:t>properties</a:t>
            </a:r>
            <a:r>
              <a:rPr lang="it-IT" sz="1500" dirty="0">
                <a:sym typeface="Wingdings" panose="05000000000000000000" pitchFamily="2" charset="2"/>
              </a:rPr>
              <a:t/>
            </a:r>
            <a:br>
              <a:rPr lang="it-IT" sz="1500" dirty="0">
                <a:sym typeface="Wingdings" panose="05000000000000000000" pitchFamily="2" charset="2"/>
              </a:rPr>
            </a:br>
            <a:r>
              <a:rPr lang="it-IT" sz="1500" dirty="0">
                <a:sym typeface="Wingdings" panose="05000000000000000000" pitchFamily="2" charset="2"/>
              </a:rPr>
              <a:t>(optical </a:t>
            </a:r>
            <a:r>
              <a:rPr lang="it-IT" sz="1500" dirty="0" err="1">
                <a:sym typeface="Wingdings" panose="05000000000000000000" pitchFamily="2" charset="2"/>
              </a:rPr>
              <a:t>constants</a:t>
            </a:r>
            <a:r>
              <a:rPr lang="it-IT" sz="1500" dirty="0">
                <a:sym typeface="Wingdings" panose="05000000000000000000" pitchFamily="2" charset="2"/>
              </a:rPr>
              <a:t>, band </a:t>
            </a:r>
            <a:r>
              <a:rPr lang="it-IT" sz="1500" dirty="0" err="1">
                <a:sym typeface="Wingdings" panose="05000000000000000000" pitchFamily="2" charset="2"/>
              </a:rPr>
              <a:t>structure</a:t>
            </a:r>
            <a:r>
              <a:rPr lang="it-IT" sz="1500" dirty="0">
                <a:sym typeface="Wingdings" panose="05000000000000000000" pitchFamily="2" charset="2"/>
              </a:rPr>
              <a:t>, </a:t>
            </a:r>
            <a:r>
              <a:rPr lang="it-IT" sz="1500" dirty="0" err="1">
                <a:sym typeface="Wingdings" panose="05000000000000000000" pitchFamily="2" charset="2"/>
              </a:rPr>
              <a:t>intrinsic</a:t>
            </a:r>
            <a:r>
              <a:rPr lang="it-IT" sz="1500" dirty="0">
                <a:sym typeface="Wingdings" panose="05000000000000000000" pitchFamily="2" charset="2"/>
              </a:rPr>
              <a:t> MTE…)</a:t>
            </a:r>
            <a:endParaRPr lang="it-IT" sz="1500" dirty="0"/>
          </a:p>
        </p:txBody>
      </p:sp>
      <p:sp>
        <p:nvSpPr>
          <p:cNvPr id="163" name="CasellaDiTesto 165">
            <a:extLst>
              <a:ext uri="{FF2B5EF4-FFF2-40B4-BE49-F238E27FC236}">
                <a16:creationId xmlns:a16="http://schemas.microsoft.com/office/drawing/2014/main" id="{C2DBDE12-0AD5-47F2-847A-14859DBE0AE4}"/>
              </a:ext>
            </a:extLst>
          </p:cNvPr>
          <p:cNvSpPr txBox="1"/>
          <p:nvPr/>
        </p:nvSpPr>
        <p:spPr>
          <a:xfrm>
            <a:off x="4688232" y="3245111"/>
            <a:ext cx="4407098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1600" dirty="0" err="1"/>
              <a:t>Choose</a:t>
            </a:r>
            <a:r>
              <a:rPr lang="it-IT" sz="1600" dirty="0"/>
              <a:t> the </a:t>
            </a:r>
            <a:r>
              <a:rPr lang="it-IT" sz="1600" dirty="0" err="1"/>
              <a:t>method</a:t>
            </a:r>
            <a:r>
              <a:rPr lang="it-IT" sz="1600" dirty="0"/>
              <a:t>: MBE</a:t>
            </a:r>
          </a:p>
          <a:p>
            <a:pPr marL="342900" indent="-342900">
              <a:buAutoNum type="arabicParenR"/>
            </a:pPr>
            <a:r>
              <a:rPr lang="it-IT" sz="1600" dirty="0"/>
              <a:t>Select </a:t>
            </a:r>
            <a:r>
              <a:rPr lang="it-IT" sz="1600" dirty="0" err="1"/>
              <a:t>suitable</a:t>
            </a:r>
            <a:r>
              <a:rPr lang="it-IT" sz="1600" dirty="0"/>
              <a:t> </a:t>
            </a:r>
            <a:r>
              <a:rPr lang="it-IT" sz="1600" dirty="0" err="1"/>
              <a:t>substrates</a:t>
            </a:r>
            <a:endParaRPr lang="it-IT" sz="1600" dirty="0"/>
          </a:p>
          <a:p>
            <a:pPr marL="342900" indent="-342900">
              <a:buAutoNum type="arabicParenR"/>
            </a:pPr>
            <a:r>
              <a:rPr lang="it-IT" sz="1600" dirty="0" err="1"/>
              <a:t>Identify</a:t>
            </a:r>
            <a:r>
              <a:rPr lang="it-IT" sz="1600" dirty="0"/>
              <a:t> </a:t>
            </a:r>
            <a:r>
              <a:rPr lang="it-IT" sz="1600" dirty="0" err="1"/>
              <a:t>suitable</a:t>
            </a:r>
            <a:r>
              <a:rPr lang="it-IT" sz="1600" dirty="0"/>
              <a:t> </a:t>
            </a:r>
            <a:r>
              <a:rPr lang="it-IT" sz="1600" dirty="0" err="1"/>
              <a:t>growth</a:t>
            </a:r>
            <a:r>
              <a:rPr lang="it-IT" sz="1600" dirty="0"/>
              <a:t> </a:t>
            </a:r>
            <a:r>
              <a:rPr lang="it-IT" sz="1600" dirty="0" err="1"/>
              <a:t>conditions</a:t>
            </a:r>
            <a:endParaRPr lang="it-IT" sz="1600" dirty="0"/>
          </a:p>
        </p:txBody>
      </p:sp>
      <p:grpSp>
        <p:nvGrpSpPr>
          <p:cNvPr id="164" name="Group 68">
            <a:extLst>
              <a:ext uri="{FF2B5EF4-FFF2-40B4-BE49-F238E27FC236}">
                <a16:creationId xmlns:a16="http://schemas.microsoft.com/office/drawing/2014/main" id="{7188569C-FBAB-DBA5-485D-27FA5B6FA975}"/>
              </a:ext>
            </a:extLst>
          </p:cNvPr>
          <p:cNvGrpSpPr/>
          <p:nvPr/>
        </p:nvGrpSpPr>
        <p:grpSpPr>
          <a:xfrm>
            <a:off x="5472427" y="4301443"/>
            <a:ext cx="3267400" cy="2026421"/>
            <a:chOff x="3361957" y="2801725"/>
            <a:chExt cx="3509726" cy="2206444"/>
          </a:xfrm>
        </p:grpSpPr>
        <p:grpSp>
          <p:nvGrpSpPr>
            <p:cNvPr id="165" name="Group 39">
              <a:extLst>
                <a:ext uri="{FF2B5EF4-FFF2-40B4-BE49-F238E27FC236}">
                  <a16:creationId xmlns:a16="http://schemas.microsoft.com/office/drawing/2014/main" id="{72C51512-5354-D8B3-D446-3B30305AB96A}"/>
                </a:ext>
              </a:extLst>
            </p:cNvPr>
            <p:cNvGrpSpPr/>
            <p:nvPr/>
          </p:nvGrpSpPr>
          <p:grpSpPr>
            <a:xfrm>
              <a:off x="3361957" y="2802347"/>
              <a:ext cx="3509726" cy="2205822"/>
              <a:chOff x="4838396" y="2400753"/>
              <a:chExt cx="4290412" cy="2639676"/>
            </a:xfrm>
          </p:grpSpPr>
          <p:sp>
            <p:nvSpPr>
              <p:cNvPr id="167" name="Rectangle 4">
                <a:extLst>
                  <a:ext uri="{FF2B5EF4-FFF2-40B4-BE49-F238E27FC236}">
                    <a16:creationId xmlns:a16="http://schemas.microsoft.com/office/drawing/2014/main" id="{6136A63B-1B31-A22C-8EDA-EFFD6227B0E3}"/>
                  </a:ext>
                </a:extLst>
              </p:cNvPr>
              <p:cNvSpPr/>
              <p:nvPr/>
            </p:nvSpPr>
            <p:spPr>
              <a:xfrm>
                <a:off x="4838396" y="4074297"/>
                <a:ext cx="4095841" cy="94382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45000">
                    <a:schemeClr val="accent3">
                      <a:lumMod val="60000"/>
                      <a:lumOff val="40000"/>
                    </a:schemeClr>
                  </a:gs>
                  <a:gs pos="87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68" name="Oval 5">
                <a:extLst>
                  <a:ext uri="{FF2B5EF4-FFF2-40B4-BE49-F238E27FC236}">
                    <a16:creationId xmlns:a16="http://schemas.microsoft.com/office/drawing/2014/main" id="{CB16DE31-E7B9-D15D-4D4C-0EEAC47E1A42}"/>
                  </a:ext>
                </a:extLst>
              </p:cNvPr>
              <p:cNvSpPr/>
              <p:nvPr/>
            </p:nvSpPr>
            <p:spPr>
              <a:xfrm>
                <a:off x="6885398" y="3657243"/>
                <a:ext cx="369870" cy="369870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9" name="Oval 6">
                <a:extLst>
                  <a:ext uri="{FF2B5EF4-FFF2-40B4-BE49-F238E27FC236}">
                    <a16:creationId xmlns:a16="http://schemas.microsoft.com/office/drawing/2014/main" id="{DE2A5920-2A14-1A20-47A4-43059BF67520}"/>
                  </a:ext>
                </a:extLst>
              </p:cNvPr>
              <p:cNvSpPr/>
              <p:nvPr/>
            </p:nvSpPr>
            <p:spPr>
              <a:xfrm>
                <a:off x="5339516" y="3640844"/>
                <a:ext cx="369870" cy="369870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0" name="Oval 7">
                <a:extLst>
                  <a:ext uri="{FF2B5EF4-FFF2-40B4-BE49-F238E27FC236}">
                    <a16:creationId xmlns:a16="http://schemas.microsoft.com/office/drawing/2014/main" id="{F681B3C6-B95D-6211-B49E-134BE40C652A}"/>
                  </a:ext>
                </a:extLst>
              </p:cNvPr>
              <p:cNvSpPr/>
              <p:nvPr/>
            </p:nvSpPr>
            <p:spPr>
              <a:xfrm>
                <a:off x="8157680" y="3640844"/>
                <a:ext cx="369870" cy="369870"/>
              </a:xfrm>
              <a:prstGeom prst="ellipse">
                <a:avLst/>
              </a:prstGeom>
              <a:solidFill>
                <a:schemeClr val="accent3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1" name="Oval 8">
                <a:extLst>
                  <a:ext uri="{FF2B5EF4-FFF2-40B4-BE49-F238E27FC236}">
                    <a16:creationId xmlns:a16="http://schemas.microsoft.com/office/drawing/2014/main" id="{070EC97B-6C99-BC96-C4B3-37A7D6A6FAD0}"/>
                  </a:ext>
                </a:extLst>
              </p:cNvPr>
              <p:cNvSpPr/>
              <p:nvPr/>
            </p:nvSpPr>
            <p:spPr>
              <a:xfrm>
                <a:off x="7739864" y="2743788"/>
                <a:ext cx="369870" cy="369870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2" name="Oval 9">
                <a:extLst>
                  <a:ext uri="{FF2B5EF4-FFF2-40B4-BE49-F238E27FC236}">
                    <a16:creationId xmlns:a16="http://schemas.microsoft.com/office/drawing/2014/main" id="{190CCEA9-0C1D-0ECC-92EF-418B6779C6D5}"/>
                  </a:ext>
                </a:extLst>
              </p:cNvPr>
              <p:cNvSpPr/>
              <p:nvPr/>
            </p:nvSpPr>
            <p:spPr>
              <a:xfrm>
                <a:off x="8564366" y="3640844"/>
                <a:ext cx="369870" cy="369870"/>
              </a:xfrm>
              <a:prstGeom prst="ellipse">
                <a:avLst/>
              </a:prstGeom>
              <a:solidFill>
                <a:schemeClr val="accent3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3" name="Oval 10">
                <a:extLst>
                  <a:ext uri="{FF2B5EF4-FFF2-40B4-BE49-F238E27FC236}">
                    <a16:creationId xmlns:a16="http://schemas.microsoft.com/office/drawing/2014/main" id="{386359FB-7C0C-8B23-637E-2DDCB81F499D}"/>
                  </a:ext>
                </a:extLst>
              </p:cNvPr>
              <p:cNvSpPr/>
              <p:nvPr/>
            </p:nvSpPr>
            <p:spPr>
              <a:xfrm>
                <a:off x="5233816" y="2874557"/>
                <a:ext cx="369870" cy="369871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4" name="Oval 11">
                <a:extLst>
                  <a:ext uri="{FF2B5EF4-FFF2-40B4-BE49-F238E27FC236}">
                    <a16:creationId xmlns:a16="http://schemas.microsoft.com/office/drawing/2014/main" id="{D5CD8C7A-53B9-7114-F227-246949017529}"/>
                  </a:ext>
                </a:extLst>
              </p:cNvPr>
              <p:cNvSpPr/>
              <p:nvPr/>
            </p:nvSpPr>
            <p:spPr>
              <a:xfrm>
                <a:off x="7286090" y="3662022"/>
                <a:ext cx="369870" cy="369870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5" name="Oval 12">
                <a:extLst>
                  <a:ext uri="{FF2B5EF4-FFF2-40B4-BE49-F238E27FC236}">
                    <a16:creationId xmlns:a16="http://schemas.microsoft.com/office/drawing/2014/main" id="{223A9918-675B-A99C-CC91-EE37E2D87FDA}"/>
                  </a:ext>
                </a:extLst>
              </p:cNvPr>
              <p:cNvSpPr/>
              <p:nvPr/>
            </p:nvSpPr>
            <p:spPr>
              <a:xfrm>
                <a:off x="7070333" y="3293014"/>
                <a:ext cx="369870" cy="369870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6" name="Oval 13">
                <a:extLst>
                  <a:ext uri="{FF2B5EF4-FFF2-40B4-BE49-F238E27FC236}">
                    <a16:creationId xmlns:a16="http://schemas.microsoft.com/office/drawing/2014/main" id="{F1E891CA-0198-B04D-F287-F60465CFCABD}"/>
                  </a:ext>
                </a:extLst>
              </p:cNvPr>
              <p:cNvSpPr/>
              <p:nvPr/>
            </p:nvSpPr>
            <p:spPr>
              <a:xfrm>
                <a:off x="7918807" y="4124825"/>
                <a:ext cx="369870" cy="369871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7" name="Oval 14">
                <a:extLst>
                  <a:ext uri="{FF2B5EF4-FFF2-40B4-BE49-F238E27FC236}">
                    <a16:creationId xmlns:a16="http://schemas.microsoft.com/office/drawing/2014/main" id="{3D52562C-D498-11C6-5ECF-538980DD58C3}"/>
                  </a:ext>
                </a:extLst>
              </p:cNvPr>
              <p:cNvSpPr/>
              <p:nvPr/>
            </p:nvSpPr>
            <p:spPr>
              <a:xfrm>
                <a:off x="8342617" y="4124825"/>
                <a:ext cx="369870" cy="369871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8" name="Oval 15">
                <a:extLst>
                  <a:ext uri="{FF2B5EF4-FFF2-40B4-BE49-F238E27FC236}">
                    <a16:creationId xmlns:a16="http://schemas.microsoft.com/office/drawing/2014/main" id="{53E938C7-6DBC-D736-D0E1-D473DB2E0740}"/>
                  </a:ext>
                </a:extLst>
              </p:cNvPr>
              <p:cNvSpPr/>
              <p:nvPr/>
            </p:nvSpPr>
            <p:spPr>
              <a:xfrm>
                <a:off x="4866515" y="3657243"/>
                <a:ext cx="369870" cy="369871"/>
              </a:xfrm>
              <a:prstGeom prst="ellipse">
                <a:avLst/>
              </a:prstGeom>
              <a:solidFill>
                <a:srgbClr val="00CC9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179" name="Straight Arrow Connector 17">
                <a:extLst>
                  <a:ext uri="{FF2B5EF4-FFF2-40B4-BE49-F238E27FC236}">
                    <a16:creationId xmlns:a16="http://schemas.microsoft.com/office/drawing/2014/main" id="{222BE83B-4738-624F-727C-B95383D1E9EE}"/>
                  </a:ext>
                </a:extLst>
              </p:cNvPr>
              <p:cNvCxnSpPr>
                <a:cxnSpLocks/>
                <a:stCxn id="173" idx="3"/>
                <a:endCxn id="178" idx="0"/>
              </p:cNvCxnSpPr>
              <p:nvPr/>
            </p:nvCxnSpPr>
            <p:spPr>
              <a:xfrm flipH="1">
                <a:off x="5051450" y="3190261"/>
                <a:ext cx="236533" cy="46698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20">
                <a:extLst>
                  <a:ext uri="{FF2B5EF4-FFF2-40B4-BE49-F238E27FC236}">
                    <a16:creationId xmlns:a16="http://schemas.microsoft.com/office/drawing/2014/main" id="{D8A820D8-500C-79D4-5D2E-78505B5002BF}"/>
                  </a:ext>
                </a:extLst>
              </p:cNvPr>
              <p:cNvCxnSpPr>
                <a:stCxn id="169" idx="6"/>
              </p:cNvCxnSpPr>
              <p:nvPr/>
            </p:nvCxnSpPr>
            <p:spPr>
              <a:xfrm flipV="1">
                <a:off x="5709386" y="3802306"/>
                <a:ext cx="732033" cy="2347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22">
                <a:extLst>
                  <a:ext uri="{FF2B5EF4-FFF2-40B4-BE49-F238E27FC236}">
                    <a16:creationId xmlns:a16="http://schemas.microsoft.com/office/drawing/2014/main" id="{F8C9DC02-3FE4-A78A-B7F5-6BDF2D446D6D}"/>
                  </a:ext>
                </a:extLst>
              </p:cNvPr>
              <p:cNvCxnSpPr>
                <a:cxnSpLocks/>
                <a:stCxn id="174" idx="0"/>
                <a:endCxn id="171" idx="3"/>
              </p:cNvCxnSpPr>
              <p:nvPr/>
            </p:nvCxnSpPr>
            <p:spPr>
              <a:xfrm flipV="1">
                <a:off x="7471025" y="3059492"/>
                <a:ext cx="323005" cy="60253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or: Curved 27">
                <a:extLst>
                  <a:ext uri="{FF2B5EF4-FFF2-40B4-BE49-F238E27FC236}">
                    <a16:creationId xmlns:a16="http://schemas.microsoft.com/office/drawing/2014/main" id="{DEB1CE7C-6A10-518B-215C-5B67AA8B9A4A}"/>
                  </a:ext>
                </a:extLst>
              </p:cNvPr>
              <p:cNvCxnSpPr>
                <a:cxnSpLocks/>
                <a:stCxn id="177" idx="6"/>
                <a:endCxn id="172" idx="5"/>
              </p:cNvCxnSpPr>
              <p:nvPr/>
            </p:nvCxnSpPr>
            <p:spPr>
              <a:xfrm flipV="1">
                <a:off x="8712486" y="3956547"/>
                <a:ext cx="167584" cy="353215"/>
              </a:xfrm>
              <a:prstGeom prst="curvedConnector2">
                <a:avLst/>
              </a:prstGeom>
              <a:ln w="38100"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or: Curved 31">
                <a:extLst>
                  <a:ext uri="{FF2B5EF4-FFF2-40B4-BE49-F238E27FC236}">
                    <a16:creationId xmlns:a16="http://schemas.microsoft.com/office/drawing/2014/main" id="{2B984769-24A8-FA53-08D9-CB27ECE0B6DF}"/>
                  </a:ext>
                </a:extLst>
              </p:cNvPr>
              <p:cNvCxnSpPr>
                <a:stCxn id="170" idx="2"/>
                <a:endCxn id="176" idx="1"/>
              </p:cNvCxnSpPr>
              <p:nvPr/>
            </p:nvCxnSpPr>
            <p:spPr>
              <a:xfrm rot="10800000" flipV="1">
                <a:off x="7972973" y="3825778"/>
                <a:ext cx="184707" cy="353213"/>
              </a:xfrm>
              <a:prstGeom prst="curvedConnector2">
                <a:avLst/>
              </a:prstGeom>
              <a:ln w="38100"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TextBox 35">
                <a:extLst>
                  <a:ext uri="{FF2B5EF4-FFF2-40B4-BE49-F238E27FC236}">
                    <a16:creationId xmlns:a16="http://schemas.microsoft.com/office/drawing/2014/main" id="{F3B2F349-53B4-AFF3-C076-144637BD1D57}"/>
                  </a:ext>
                </a:extLst>
              </p:cNvPr>
              <p:cNvSpPr txBox="1"/>
              <p:nvPr/>
            </p:nvSpPr>
            <p:spPr>
              <a:xfrm>
                <a:off x="6075880" y="4557078"/>
                <a:ext cx="3052928" cy="483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reaction-interdiffusion</a:t>
                </a:r>
              </a:p>
            </p:txBody>
          </p:sp>
          <p:sp>
            <p:nvSpPr>
              <p:cNvPr id="185" name="TextBox 36">
                <a:extLst>
                  <a:ext uri="{FF2B5EF4-FFF2-40B4-BE49-F238E27FC236}">
                    <a16:creationId xmlns:a16="http://schemas.microsoft.com/office/drawing/2014/main" id="{A8200A33-AF8C-3B8B-759D-E61974E9800F}"/>
                  </a:ext>
                </a:extLst>
              </p:cNvPr>
              <p:cNvSpPr txBox="1"/>
              <p:nvPr/>
            </p:nvSpPr>
            <p:spPr>
              <a:xfrm>
                <a:off x="4900124" y="2400753"/>
                <a:ext cx="1627613" cy="483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adsorption</a:t>
                </a:r>
              </a:p>
            </p:txBody>
          </p:sp>
          <p:sp>
            <p:nvSpPr>
              <p:cNvPr id="186" name="TextBox 37">
                <a:extLst>
                  <a:ext uri="{FF2B5EF4-FFF2-40B4-BE49-F238E27FC236}">
                    <a16:creationId xmlns:a16="http://schemas.microsoft.com/office/drawing/2014/main" id="{1416851C-F538-0166-A52D-6486853C7E89}"/>
                  </a:ext>
                </a:extLst>
              </p:cNvPr>
              <p:cNvSpPr txBox="1"/>
              <p:nvPr/>
            </p:nvSpPr>
            <p:spPr>
              <a:xfrm>
                <a:off x="5646981" y="3423752"/>
                <a:ext cx="1345785" cy="483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diffusion</a:t>
                </a:r>
              </a:p>
            </p:txBody>
          </p:sp>
          <p:sp>
            <p:nvSpPr>
              <p:cNvPr id="187" name="TextBox 38">
                <a:extLst>
                  <a:ext uri="{FF2B5EF4-FFF2-40B4-BE49-F238E27FC236}">
                    <a16:creationId xmlns:a16="http://schemas.microsoft.com/office/drawing/2014/main" id="{0444D88B-5EFC-C3AD-3721-51FCF679F3D9}"/>
                  </a:ext>
                </a:extLst>
              </p:cNvPr>
              <p:cNvSpPr txBox="1"/>
              <p:nvPr/>
            </p:nvSpPr>
            <p:spPr>
              <a:xfrm>
                <a:off x="6454637" y="4112796"/>
                <a:ext cx="1593333" cy="483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nucleation</a:t>
                </a:r>
              </a:p>
            </p:txBody>
          </p:sp>
        </p:grpSp>
        <p:sp>
          <p:nvSpPr>
            <p:cNvPr id="166" name="TextBox 40">
              <a:extLst>
                <a:ext uri="{FF2B5EF4-FFF2-40B4-BE49-F238E27FC236}">
                  <a16:creationId xmlns:a16="http://schemas.microsoft.com/office/drawing/2014/main" id="{4812A77B-A970-11A2-BF17-5EAB0544F310}"/>
                </a:ext>
              </a:extLst>
            </p:cNvPr>
            <p:cNvSpPr txBox="1"/>
            <p:nvPr/>
          </p:nvSpPr>
          <p:spPr>
            <a:xfrm>
              <a:off x="5094619" y="2801725"/>
              <a:ext cx="1757696" cy="403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re-evaporation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9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id="{D421D0E2-0CEE-46C0-B9C7-B2A0C38A87D1}"/>
              </a:ext>
            </a:extLst>
          </p:cNvPr>
          <p:cNvGrpSpPr/>
          <p:nvPr/>
        </p:nvGrpSpPr>
        <p:grpSpPr>
          <a:xfrm>
            <a:off x="5683800" y="2712017"/>
            <a:ext cx="2974735" cy="3001235"/>
            <a:chOff x="20771043" y="6740601"/>
            <a:chExt cx="4495800" cy="454830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8AE22C81-2479-47A8-AB3B-6A9C4D7AEB4E}"/>
                </a:ext>
              </a:extLst>
            </p:cNvPr>
            <p:cNvGrpSpPr/>
            <p:nvPr/>
          </p:nvGrpSpPr>
          <p:grpSpPr>
            <a:xfrm>
              <a:off x="20771043" y="6740601"/>
              <a:ext cx="4495800" cy="4548309"/>
              <a:chOff x="21832961" y="8153402"/>
              <a:chExt cx="4495800" cy="4548309"/>
            </a:xfrm>
          </p:grpSpPr>
          <p:sp>
            <p:nvSpPr>
              <p:cNvPr id="33" name="Flowchart: Delay 6">
                <a:extLst>
                  <a:ext uri="{FF2B5EF4-FFF2-40B4-BE49-F238E27FC236}">
                    <a16:creationId xmlns:a16="http://schemas.microsoft.com/office/drawing/2014/main" id="{26CE737B-3809-402B-BF37-C084F070FB17}"/>
                  </a:ext>
                </a:extLst>
              </p:cNvPr>
              <p:cNvSpPr/>
              <p:nvPr/>
            </p:nvSpPr>
            <p:spPr>
              <a:xfrm rot="5400000">
                <a:off x="21872882" y="8113483"/>
                <a:ext cx="4415957" cy="4495800"/>
              </a:xfrm>
              <a:prstGeom prst="flowChartDelay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Rectangle 7">
                <a:extLst>
                  <a:ext uri="{FF2B5EF4-FFF2-40B4-BE49-F238E27FC236}">
                    <a16:creationId xmlns:a16="http://schemas.microsoft.com/office/drawing/2014/main" id="{7E59387F-8232-4D63-A74E-29F0DF99BBFF}"/>
                  </a:ext>
                </a:extLst>
              </p:cNvPr>
              <p:cNvSpPr/>
              <p:nvPr/>
            </p:nvSpPr>
            <p:spPr>
              <a:xfrm rot="1244114">
                <a:off x="22345346" y="11253910"/>
                <a:ext cx="609601" cy="14477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Cs/In</a:t>
                </a:r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2A1699FA-3A96-42F3-AC82-2B97B56C266A}"/>
                  </a:ext>
                </a:extLst>
              </p:cNvPr>
              <p:cNvSpPr/>
              <p:nvPr/>
            </p:nvSpPr>
            <p:spPr>
              <a:xfrm rot="20355886" flipH="1">
                <a:off x="25230153" y="11253911"/>
                <a:ext cx="609600" cy="1447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Sb</a:t>
                </a:r>
              </a:p>
            </p:txBody>
          </p:sp>
          <p:sp>
            <p:nvSpPr>
              <p:cNvPr id="36" name="Isosceles Triangle 9">
                <a:extLst>
                  <a:ext uri="{FF2B5EF4-FFF2-40B4-BE49-F238E27FC236}">
                    <a16:creationId xmlns:a16="http://schemas.microsoft.com/office/drawing/2014/main" id="{A170D552-D1FB-4613-838A-EC8395328113}"/>
                  </a:ext>
                </a:extLst>
              </p:cNvPr>
              <p:cNvSpPr/>
              <p:nvPr/>
            </p:nvSpPr>
            <p:spPr>
              <a:xfrm rot="12004933">
                <a:off x="23102121" y="8526861"/>
                <a:ext cx="621385" cy="2843769"/>
              </a:xfrm>
              <a:prstGeom prst="triangl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Isosceles Triangle 10">
                <a:extLst>
                  <a:ext uri="{FF2B5EF4-FFF2-40B4-BE49-F238E27FC236}">
                    <a16:creationId xmlns:a16="http://schemas.microsoft.com/office/drawing/2014/main" id="{2BB4504E-7AA5-4260-A52C-F820C2D91699}"/>
                  </a:ext>
                </a:extLst>
              </p:cNvPr>
              <p:cNvSpPr/>
              <p:nvPr/>
            </p:nvSpPr>
            <p:spPr>
              <a:xfrm rot="9595067" flipH="1">
                <a:off x="24474682" y="8544216"/>
                <a:ext cx="621385" cy="2825867"/>
              </a:xfrm>
              <a:prstGeom prst="triangl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8" name="Rectangle 11">
                <a:extLst>
                  <a:ext uri="{FF2B5EF4-FFF2-40B4-BE49-F238E27FC236}">
                    <a16:creationId xmlns:a16="http://schemas.microsoft.com/office/drawing/2014/main" id="{E9A71D92-AEE9-4D4B-BF34-4FF4C5658B6D}"/>
                  </a:ext>
                </a:extLst>
              </p:cNvPr>
              <p:cNvSpPr/>
              <p:nvPr/>
            </p:nvSpPr>
            <p:spPr>
              <a:xfrm>
                <a:off x="23317200" y="8506628"/>
                <a:ext cx="1524000" cy="25637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Substrate</a:t>
                </a:r>
              </a:p>
            </p:txBody>
          </p:sp>
          <p:sp>
            <p:nvSpPr>
              <p:cNvPr id="39" name="Rectangle 12">
                <a:extLst>
                  <a:ext uri="{FF2B5EF4-FFF2-40B4-BE49-F238E27FC236}">
                    <a16:creationId xmlns:a16="http://schemas.microsoft.com/office/drawing/2014/main" id="{3BDBFDCE-2ADA-4D08-A58A-B462930572CA}"/>
                  </a:ext>
                </a:extLst>
              </p:cNvPr>
              <p:cNvSpPr/>
              <p:nvPr/>
            </p:nvSpPr>
            <p:spPr>
              <a:xfrm>
                <a:off x="23317200" y="8153402"/>
                <a:ext cx="1524000" cy="35322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heater</a:t>
                </a:r>
              </a:p>
            </p:txBody>
          </p:sp>
        </p:grpSp>
        <p:sp>
          <p:nvSpPr>
            <p:cNvPr id="32" name="Freeform 64">
              <a:extLst>
                <a:ext uri="{FF2B5EF4-FFF2-40B4-BE49-F238E27FC236}">
                  <a16:creationId xmlns:a16="http://schemas.microsoft.com/office/drawing/2014/main" id="{2557017C-1378-48C5-B862-73C75FD44CB7}"/>
                </a:ext>
              </a:extLst>
            </p:cNvPr>
            <p:cNvSpPr/>
            <p:nvPr/>
          </p:nvSpPr>
          <p:spPr>
            <a:xfrm>
              <a:off x="20816194" y="7496269"/>
              <a:ext cx="1342664" cy="312516"/>
            </a:xfrm>
            <a:custGeom>
              <a:avLst/>
              <a:gdLst>
                <a:gd name="connsiteX0" fmla="*/ 81023 w 1342663"/>
                <a:gd name="connsiteY0" fmla="*/ 11575 h 312517"/>
                <a:gd name="connsiteX1" fmla="*/ 1342663 w 1342663"/>
                <a:gd name="connsiteY1" fmla="*/ 11575 h 312517"/>
                <a:gd name="connsiteX2" fmla="*/ 1342663 w 1342663"/>
                <a:gd name="connsiteY2" fmla="*/ 312517 h 312517"/>
                <a:gd name="connsiteX3" fmla="*/ 509286 w 1342663"/>
                <a:gd name="connsiteY3" fmla="*/ 312517 h 312517"/>
                <a:gd name="connsiteX4" fmla="*/ 509286 w 1342663"/>
                <a:gd name="connsiteY4" fmla="*/ 104172 h 312517"/>
                <a:gd name="connsiteX5" fmla="*/ 0 w 1342663"/>
                <a:gd name="connsiteY5" fmla="*/ 104172 h 312517"/>
                <a:gd name="connsiteX6" fmla="*/ 0 w 1342663"/>
                <a:gd name="connsiteY6" fmla="*/ 0 h 312517"/>
                <a:gd name="connsiteX7" fmla="*/ 81023 w 1342663"/>
                <a:gd name="connsiteY7" fmla="*/ 11575 h 31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2663" h="312517">
                  <a:moveTo>
                    <a:pt x="81023" y="11575"/>
                  </a:moveTo>
                  <a:lnTo>
                    <a:pt x="1342663" y="11575"/>
                  </a:lnTo>
                  <a:lnTo>
                    <a:pt x="1342663" y="312517"/>
                  </a:lnTo>
                  <a:lnTo>
                    <a:pt x="509286" y="312517"/>
                  </a:lnTo>
                  <a:lnTo>
                    <a:pt x="509286" y="104172"/>
                  </a:lnTo>
                  <a:lnTo>
                    <a:pt x="0" y="104172"/>
                  </a:lnTo>
                  <a:lnTo>
                    <a:pt x="0" y="0"/>
                  </a:lnTo>
                  <a:lnTo>
                    <a:pt x="81023" y="1157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       QMB</a:t>
              </a:r>
            </a:p>
          </p:txBody>
        </p:sp>
      </p:grpSp>
      <p:cxnSp>
        <p:nvCxnSpPr>
          <p:cNvPr id="42" name="Straight Connector 14">
            <a:extLst>
              <a:ext uri="{FF2B5EF4-FFF2-40B4-BE49-F238E27FC236}">
                <a16:creationId xmlns:a16="http://schemas.microsoft.com/office/drawing/2014/main" id="{DC97D3B3-EC01-4388-8B20-76B67BEA0D29}"/>
              </a:ext>
            </a:extLst>
          </p:cNvPr>
          <p:cNvCxnSpPr/>
          <p:nvPr/>
        </p:nvCxnSpPr>
        <p:spPr>
          <a:xfrm flipV="1">
            <a:off x="7151882" y="3111632"/>
            <a:ext cx="1" cy="276546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Choosing</a:t>
            </a:r>
            <a:r>
              <a:rPr lang="en-US" dirty="0" smtClean="0"/>
              <a:t> the method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82863614-E36C-4C4B-B64E-4775CC8A640F}"/>
              </a:ext>
            </a:extLst>
          </p:cNvPr>
          <p:cNvGrpSpPr/>
          <p:nvPr/>
        </p:nvGrpSpPr>
        <p:grpSpPr>
          <a:xfrm>
            <a:off x="455740" y="2668689"/>
            <a:ext cx="4206722" cy="3512922"/>
            <a:chOff x="20771043" y="6709556"/>
            <a:chExt cx="6357733" cy="5323760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2594521C-9C70-4C8B-BB0E-65528EFEC7DC}"/>
                </a:ext>
              </a:extLst>
            </p:cNvPr>
            <p:cNvGrpSpPr/>
            <p:nvPr/>
          </p:nvGrpSpPr>
          <p:grpSpPr>
            <a:xfrm>
              <a:off x="20771043" y="6709556"/>
              <a:ext cx="6357733" cy="5323760"/>
              <a:chOff x="21832961" y="8122357"/>
              <a:chExt cx="6357733" cy="5323760"/>
            </a:xfrm>
          </p:grpSpPr>
          <p:sp>
            <p:nvSpPr>
              <p:cNvPr id="10" name="Flowchart: Delay 6">
                <a:extLst>
                  <a:ext uri="{FF2B5EF4-FFF2-40B4-BE49-F238E27FC236}">
                    <a16:creationId xmlns:a16="http://schemas.microsoft.com/office/drawing/2014/main" id="{9EC55400-0C85-49F2-A754-7A5EE2621613}"/>
                  </a:ext>
                </a:extLst>
              </p:cNvPr>
              <p:cNvSpPr/>
              <p:nvPr/>
            </p:nvSpPr>
            <p:spPr>
              <a:xfrm rot="5400000">
                <a:off x="21872882" y="8113483"/>
                <a:ext cx="4415957" cy="4495800"/>
              </a:xfrm>
              <a:prstGeom prst="flowChartDelay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id="{BEFA02B6-C763-4AE4-9012-264A8B4B56B9}"/>
                  </a:ext>
                </a:extLst>
              </p:cNvPr>
              <p:cNvSpPr/>
              <p:nvPr/>
            </p:nvSpPr>
            <p:spPr>
              <a:xfrm rot="1244114">
                <a:off x="22345346" y="11253911"/>
                <a:ext cx="609600" cy="1447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Cs</a:t>
                </a:r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46DC3C88-019B-499C-82C1-C88E4A8BAA67}"/>
                  </a:ext>
                </a:extLst>
              </p:cNvPr>
              <p:cNvSpPr/>
              <p:nvPr/>
            </p:nvSpPr>
            <p:spPr>
              <a:xfrm rot="20355886" flipH="1">
                <a:off x="25230153" y="11253911"/>
                <a:ext cx="609600" cy="1447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Sb</a:t>
                </a:r>
              </a:p>
            </p:txBody>
          </p:sp>
          <p:sp>
            <p:nvSpPr>
              <p:cNvPr id="13" name="Isosceles Triangle 9">
                <a:extLst>
                  <a:ext uri="{FF2B5EF4-FFF2-40B4-BE49-F238E27FC236}">
                    <a16:creationId xmlns:a16="http://schemas.microsoft.com/office/drawing/2014/main" id="{EBE9010E-05D2-4DEE-A8FA-547E1AFEC1FB}"/>
                  </a:ext>
                </a:extLst>
              </p:cNvPr>
              <p:cNvSpPr/>
              <p:nvPr/>
            </p:nvSpPr>
            <p:spPr>
              <a:xfrm rot="12004933">
                <a:off x="23102121" y="8526861"/>
                <a:ext cx="621385" cy="2843769"/>
              </a:xfrm>
              <a:prstGeom prst="triangl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" name="Isosceles Triangle 10">
                <a:extLst>
                  <a:ext uri="{FF2B5EF4-FFF2-40B4-BE49-F238E27FC236}">
                    <a16:creationId xmlns:a16="http://schemas.microsoft.com/office/drawing/2014/main" id="{56C2991A-C156-4A79-93FE-3AF01504C188}"/>
                  </a:ext>
                </a:extLst>
              </p:cNvPr>
              <p:cNvSpPr/>
              <p:nvPr/>
            </p:nvSpPr>
            <p:spPr>
              <a:xfrm rot="9595067" flipH="1">
                <a:off x="24474682" y="8544216"/>
                <a:ext cx="621385" cy="2825867"/>
              </a:xfrm>
              <a:prstGeom prst="triangl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588D3DE0-0BF1-4C96-8D0C-89EEABF3D3BB}"/>
                  </a:ext>
                </a:extLst>
              </p:cNvPr>
              <p:cNvSpPr/>
              <p:nvPr/>
            </p:nvSpPr>
            <p:spPr>
              <a:xfrm>
                <a:off x="23317200" y="8506628"/>
                <a:ext cx="1524000" cy="25637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Substrate</a:t>
                </a:r>
              </a:p>
            </p:txBody>
          </p:sp>
          <p:sp>
            <p:nvSpPr>
              <p:cNvPr id="16" name="Rectangle 12">
                <a:extLst>
                  <a:ext uri="{FF2B5EF4-FFF2-40B4-BE49-F238E27FC236}">
                    <a16:creationId xmlns:a16="http://schemas.microsoft.com/office/drawing/2014/main" id="{9E6B6D90-E597-4FE7-AE44-9B93212E8983}"/>
                  </a:ext>
                </a:extLst>
              </p:cNvPr>
              <p:cNvSpPr/>
              <p:nvPr/>
            </p:nvSpPr>
            <p:spPr>
              <a:xfrm>
                <a:off x="23317200" y="8153402"/>
                <a:ext cx="1524000" cy="35322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heater</a:t>
                </a:r>
              </a:p>
            </p:txBody>
          </p:sp>
          <p:grpSp>
            <p:nvGrpSpPr>
              <p:cNvPr id="17" name="Group 13">
                <a:extLst>
                  <a:ext uri="{FF2B5EF4-FFF2-40B4-BE49-F238E27FC236}">
                    <a16:creationId xmlns:a16="http://schemas.microsoft.com/office/drawing/2014/main" id="{85E5400B-B806-418A-B9CD-4425C9DC7A0D}"/>
                  </a:ext>
                </a:extLst>
              </p:cNvPr>
              <p:cNvGrpSpPr/>
              <p:nvPr/>
            </p:nvGrpSpPr>
            <p:grpSpPr>
              <a:xfrm>
                <a:off x="24841200" y="8122357"/>
                <a:ext cx="3349494" cy="994199"/>
                <a:chOff x="24841200" y="8122357"/>
                <a:chExt cx="3349494" cy="994199"/>
              </a:xfrm>
            </p:grpSpPr>
            <p:cxnSp>
              <p:nvCxnSpPr>
                <p:cNvPr id="20" name="Straight Connector 16">
                  <a:extLst>
                    <a:ext uri="{FF2B5EF4-FFF2-40B4-BE49-F238E27FC236}">
                      <a16:creationId xmlns:a16="http://schemas.microsoft.com/office/drawing/2014/main" id="{FB410E1D-3C1F-4644-A157-CCD7C6EB9BF3}"/>
                    </a:ext>
                  </a:extLst>
                </p:cNvPr>
                <p:cNvCxnSpPr/>
                <p:nvPr/>
              </p:nvCxnSpPr>
              <p:spPr>
                <a:xfrm flipV="1">
                  <a:off x="24841200" y="8579833"/>
                  <a:ext cx="1905000" cy="2421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17">
                  <a:extLst>
                    <a:ext uri="{FF2B5EF4-FFF2-40B4-BE49-F238E27FC236}">
                      <a16:creationId xmlns:a16="http://schemas.microsoft.com/office/drawing/2014/main" id="{BC724B66-26F8-4AC1-A9FD-4276BAC987AF}"/>
                    </a:ext>
                  </a:extLst>
                </p:cNvPr>
                <p:cNvCxnSpPr/>
                <p:nvPr/>
              </p:nvCxnSpPr>
              <p:spPr>
                <a:xfrm>
                  <a:off x="26746200" y="8415858"/>
                  <a:ext cx="0" cy="35322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18">
                  <a:extLst>
                    <a:ext uri="{FF2B5EF4-FFF2-40B4-BE49-F238E27FC236}">
                      <a16:creationId xmlns:a16="http://schemas.microsoft.com/office/drawing/2014/main" id="{A8144F37-EE4D-4E50-9566-D31314EB8CCB}"/>
                    </a:ext>
                  </a:extLst>
                </p:cNvPr>
                <p:cNvCxnSpPr/>
                <p:nvPr/>
              </p:nvCxnSpPr>
              <p:spPr>
                <a:xfrm>
                  <a:off x="26898600" y="8122357"/>
                  <a:ext cx="0" cy="99419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19">
                  <a:extLst>
                    <a:ext uri="{FF2B5EF4-FFF2-40B4-BE49-F238E27FC236}">
                      <a16:creationId xmlns:a16="http://schemas.microsoft.com/office/drawing/2014/main" id="{8D52F824-7795-47AC-88A2-4F88EB6AB88C}"/>
                    </a:ext>
                  </a:extLst>
                </p:cNvPr>
                <p:cNvCxnSpPr/>
                <p:nvPr/>
              </p:nvCxnSpPr>
              <p:spPr>
                <a:xfrm>
                  <a:off x="26898600" y="8604046"/>
                  <a:ext cx="3048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0">
                  <a:extLst>
                    <a:ext uri="{FF2B5EF4-FFF2-40B4-BE49-F238E27FC236}">
                      <a16:creationId xmlns:a16="http://schemas.microsoft.com/office/drawing/2014/main" id="{8498C0FF-97F7-4A57-980D-DF26113CA67B}"/>
                    </a:ext>
                  </a:extLst>
                </p:cNvPr>
                <p:cNvSpPr txBox="1"/>
                <p:nvPr/>
              </p:nvSpPr>
              <p:spPr>
                <a:xfrm>
                  <a:off x="27104859" y="8378390"/>
                  <a:ext cx="1085835" cy="4333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Current</a:t>
                  </a:r>
                </a:p>
              </p:txBody>
            </p:sp>
          </p:grpSp>
          <p:cxnSp>
            <p:nvCxnSpPr>
              <p:cNvPr id="18" name="Straight Connector 14">
                <a:extLst>
                  <a:ext uri="{FF2B5EF4-FFF2-40B4-BE49-F238E27FC236}">
                    <a16:creationId xmlns:a16="http://schemas.microsoft.com/office/drawing/2014/main" id="{DC97D3B3-EC01-4388-8B20-76B67BEA0D29}"/>
                  </a:ext>
                </a:extLst>
              </p:cNvPr>
              <p:cNvCxnSpPr>
                <a:endCxn id="15" idx="2"/>
              </p:cNvCxnSpPr>
              <p:nvPr/>
            </p:nvCxnSpPr>
            <p:spPr>
              <a:xfrm flipV="1">
                <a:off x="24079199" y="8763000"/>
                <a:ext cx="1" cy="4191000"/>
              </a:xfrm>
              <a:prstGeom prst="line">
                <a:avLst/>
              </a:prstGeom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586D6BB8-3177-4F5F-9106-345DEEFA8AB3}"/>
                  </a:ext>
                </a:extLst>
              </p:cNvPr>
              <p:cNvSpPr txBox="1"/>
              <p:nvPr/>
            </p:nvSpPr>
            <p:spPr>
              <a:xfrm>
                <a:off x="23236765" y="13012796"/>
                <a:ext cx="1684866" cy="433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Light source</a:t>
                </a:r>
              </a:p>
            </p:txBody>
          </p:sp>
        </p:grp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CD5ADEFE-7150-4AEC-A2DA-F11202092552}"/>
                </a:ext>
              </a:extLst>
            </p:cNvPr>
            <p:cNvSpPr/>
            <p:nvPr/>
          </p:nvSpPr>
          <p:spPr>
            <a:xfrm>
              <a:off x="20790263" y="7449960"/>
              <a:ext cx="1342663" cy="312517"/>
            </a:xfrm>
            <a:custGeom>
              <a:avLst/>
              <a:gdLst>
                <a:gd name="connsiteX0" fmla="*/ 81023 w 1342663"/>
                <a:gd name="connsiteY0" fmla="*/ 11575 h 312517"/>
                <a:gd name="connsiteX1" fmla="*/ 1342663 w 1342663"/>
                <a:gd name="connsiteY1" fmla="*/ 11575 h 312517"/>
                <a:gd name="connsiteX2" fmla="*/ 1342663 w 1342663"/>
                <a:gd name="connsiteY2" fmla="*/ 312517 h 312517"/>
                <a:gd name="connsiteX3" fmla="*/ 509286 w 1342663"/>
                <a:gd name="connsiteY3" fmla="*/ 312517 h 312517"/>
                <a:gd name="connsiteX4" fmla="*/ 509286 w 1342663"/>
                <a:gd name="connsiteY4" fmla="*/ 104172 h 312517"/>
                <a:gd name="connsiteX5" fmla="*/ 0 w 1342663"/>
                <a:gd name="connsiteY5" fmla="*/ 104172 h 312517"/>
                <a:gd name="connsiteX6" fmla="*/ 0 w 1342663"/>
                <a:gd name="connsiteY6" fmla="*/ 0 h 312517"/>
                <a:gd name="connsiteX7" fmla="*/ 81023 w 1342663"/>
                <a:gd name="connsiteY7" fmla="*/ 11575 h 31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2663" h="312517">
                  <a:moveTo>
                    <a:pt x="81023" y="11575"/>
                  </a:moveTo>
                  <a:lnTo>
                    <a:pt x="1342663" y="11575"/>
                  </a:lnTo>
                  <a:lnTo>
                    <a:pt x="1342663" y="312517"/>
                  </a:lnTo>
                  <a:lnTo>
                    <a:pt x="509286" y="312517"/>
                  </a:lnTo>
                  <a:lnTo>
                    <a:pt x="509286" y="104172"/>
                  </a:lnTo>
                  <a:lnTo>
                    <a:pt x="0" y="104172"/>
                  </a:lnTo>
                  <a:lnTo>
                    <a:pt x="0" y="0"/>
                  </a:lnTo>
                  <a:lnTo>
                    <a:pt x="81023" y="1157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       QMB</a:t>
              </a:r>
            </a:p>
          </p:txBody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10F1CDB1-3D71-424D-A1E0-FC9FDB619FA0}"/>
              </a:ext>
            </a:extLst>
          </p:cNvPr>
          <p:cNvSpPr/>
          <p:nvPr/>
        </p:nvSpPr>
        <p:spPr>
          <a:xfrm rot="21046681">
            <a:off x="4963501" y="3284728"/>
            <a:ext cx="737127" cy="278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RHEED</a:t>
            </a:r>
            <a:endParaRPr lang="en-US" dirty="0"/>
          </a:p>
        </p:txBody>
      </p:sp>
      <p:pic>
        <p:nvPicPr>
          <p:cNvPr id="28" name="Content Placeholder 11">
            <a:extLst>
              <a:ext uri="{FF2B5EF4-FFF2-40B4-BE49-F238E27FC236}">
                <a16:creationId xmlns:a16="http://schemas.microsoft.com/office/drawing/2014/main" id="{ADDC24BD-22FA-4F09-B2E1-2E69EB846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25960" r="26384" b="14009"/>
          <a:stretch/>
        </p:blipFill>
        <p:spPr>
          <a:xfrm>
            <a:off x="8005760" y="3008164"/>
            <a:ext cx="1272873" cy="857305"/>
          </a:xfrm>
          <a:prstGeom prst="rect">
            <a:avLst/>
          </a:prstGeom>
          <a:ln>
            <a:noFill/>
          </a:ln>
          <a:effectLst/>
          <a:scene3d>
            <a:camera prst="isometricOffAxis1Left"/>
            <a:lightRig rig="balanced" dir="t"/>
          </a:scene3d>
          <a:sp3d extrusionH="107950">
            <a:bevelT w="82550" h="38100" prst="divot"/>
            <a:bevelB w="12700" h="12700"/>
          </a:sp3d>
        </p:spPr>
      </p:pic>
      <p:sp>
        <p:nvSpPr>
          <p:cNvPr id="40" name="CasellaDiTesto 38">
            <a:extLst>
              <a:ext uri="{FF2B5EF4-FFF2-40B4-BE49-F238E27FC236}">
                <a16:creationId xmlns:a16="http://schemas.microsoft.com/office/drawing/2014/main" id="{7AEC595D-0206-4570-AA8D-EE3ED45B6F18}"/>
              </a:ext>
            </a:extLst>
          </p:cNvPr>
          <p:cNvSpPr txBox="1"/>
          <p:nvPr/>
        </p:nvSpPr>
        <p:spPr>
          <a:xfrm>
            <a:off x="244802" y="1176440"/>
            <a:ext cx="3302499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Typical photocathode growth</a:t>
            </a:r>
            <a:r>
              <a:rPr lang="it-IT" dirty="0"/>
              <a:t>: </a:t>
            </a:r>
            <a:r>
              <a:rPr lang="it-IT" dirty="0" err="1"/>
              <a:t>Photocurrent</a:t>
            </a:r>
            <a:r>
              <a:rPr lang="it-IT" dirty="0"/>
              <a:t> </a:t>
            </a:r>
            <a:r>
              <a:rPr lang="it-IT" dirty="0" err="1"/>
              <a:t>monitored</a:t>
            </a:r>
            <a:endParaRPr lang="it-IT" dirty="0"/>
          </a:p>
          <a:p>
            <a:pPr algn="ctr"/>
            <a:r>
              <a:rPr lang="it-IT" dirty="0"/>
              <a:t>Quantum </a:t>
            </a:r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oriented</a:t>
            </a:r>
            <a:endParaRPr lang="it-IT" dirty="0"/>
          </a:p>
        </p:txBody>
      </p:sp>
      <p:sp>
        <p:nvSpPr>
          <p:cNvPr id="41" name="CasellaDiTesto 39">
            <a:extLst>
              <a:ext uri="{FF2B5EF4-FFF2-40B4-BE49-F238E27FC236}">
                <a16:creationId xmlns:a16="http://schemas.microsoft.com/office/drawing/2014/main" id="{4CD8B6A0-7482-4983-9103-0FC82CFF6F7E}"/>
              </a:ext>
            </a:extLst>
          </p:cNvPr>
          <p:cNvSpPr txBox="1"/>
          <p:nvPr/>
        </p:nvSpPr>
        <p:spPr>
          <a:xfrm>
            <a:off x="5469818" y="1172478"/>
            <a:ext cx="3302499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Our growth method</a:t>
            </a:r>
            <a:r>
              <a:rPr lang="it-IT" dirty="0"/>
              <a:t>:</a:t>
            </a:r>
          </a:p>
          <a:p>
            <a:pPr algn="ctr"/>
            <a:r>
              <a:rPr lang="it-IT" dirty="0"/>
              <a:t>RHEED </a:t>
            </a:r>
            <a:r>
              <a:rPr lang="it-IT" dirty="0" err="1"/>
              <a:t>monitored</a:t>
            </a:r>
            <a:endParaRPr lang="it-IT" dirty="0"/>
          </a:p>
          <a:p>
            <a:pPr algn="ctr"/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oriented</a:t>
            </a:r>
            <a:endParaRPr lang="it-IT" dirty="0"/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586D6BB8-3177-4F5F-9106-345DEEFA8AB3}"/>
              </a:ext>
            </a:extLst>
          </p:cNvPr>
          <p:cNvSpPr txBox="1"/>
          <p:nvPr/>
        </p:nvSpPr>
        <p:spPr>
          <a:xfrm>
            <a:off x="6594468" y="5915891"/>
            <a:ext cx="1114825" cy="285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Light source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AC9A7E55-5A12-463C-8034-0C92C484559D}"/>
              </a:ext>
            </a:extLst>
          </p:cNvPr>
          <p:cNvSpPr/>
          <p:nvPr/>
        </p:nvSpPr>
        <p:spPr>
          <a:xfrm>
            <a:off x="5713676" y="3129641"/>
            <a:ext cx="2921231" cy="206217"/>
          </a:xfrm>
          <a:custGeom>
            <a:avLst/>
            <a:gdLst>
              <a:gd name="connsiteX0" fmla="*/ 0 w 2847703"/>
              <a:gd name="connsiteY0" fmla="*/ 243840 h 243840"/>
              <a:gd name="connsiteX1" fmla="*/ 1393372 w 2847703"/>
              <a:gd name="connsiteY1" fmla="*/ 0 h 243840"/>
              <a:gd name="connsiteX2" fmla="*/ 2847703 w 2847703"/>
              <a:gd name="connsiteY2" fmla="*/ 139337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7703" h="243840">
                <a:moveTo>
                  <a:pt x="0" y="243840"/>
                </a:moveTo>
                <a:lnTo>
                  <a:pt x="1393372" y="0"/>
                </a:lnTo>
                <a:lnTo>
                  <a:pt x="2847703" y="139337"/>
                </a:ln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6">
            <a:extLst>
              <a:ext uri="{FF2B5EF4-FFF2-40B4-BE49-F238E27FC236}">
                <a16:creationId xmlns:a16="http://schemas.microsoft.com/office/drawing/2014/main" id="{73B22B20-7B68-4E40-B1EE-C2F07D6928E9}"/>
              </a:ext>
            </a:extLst>
          </p:cNvPr>
          <p:cNvCxnSpPr>
            <a:cxnSpLocks/>
            <a:stCxn id="30" idx="1"/>
          </p:cNvCxnSpPr>
          <p:nvPr/>
        </p:nvCxnSpPr>
        <p:spPr>
          <a:xfrm>
            <a:off x="7143025" y="3129641"/>
            <a:ext cx="1473964" cy="31450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2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Choosing the substrate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sp>
        <p:nvSpPr>
          <p:cNvPr id="286" name="Arrow: Right 30">
            <a:extLst>
              <a:ext uri="{FF2B5EF4-FFF2-40B4-BE49-F238E27FC236}">
                <a16:creationId xmlns:a16="http://schemas.microsoft.com/office/drawing/2014/main" id="{91033F6E-C918-4407-A54E-96574F0150BA}"/>
              </a:ext>
            </a:extLst>
          </p:cNvPr>
          <p:cNvSpPr/>
          <p:nvPr/>
        </p:nvSpPr>
        <p:spPr>
          <a:xfrm rot="16200000">
            <a:off x="-159924" y="2081798"/>
            <a:ext cx="1172778" cy="275911"/>
          </a:xfrm>
          <a:prstGeom prst="rightArrow">
            <a:avLst>
              <a:gd name="adj1" fmla="val 50263"/>
              <a:gd name="adj2" fmla="val 146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&lt;100&gt;</a:t>
            </a:r>
          </a:p>
        </p:txBody>
      </p:sp>
      <p:sp>
        <p:nvSpPr>
          <p:cNvPr id="367" name="Oval 19">
            <a:extLst>
              <a:ext uri="{FF2B5EF4-FFF2-40B4-BE49-F238E27FC236}">
                <a16:creationId xmlns:a16="http://schemas.microsoft.com/office/drawing/2014/main" id="{CC3FF71E-E285-4B2D-8A4A-C51546DFA2FE}"/>
              </a:ext>
            </a:extLst>
          </p:cNvPr>
          <p:cNvSpPr/>
          <p:nvPr/>
        </p:nvSpPr>
        <p:spPr>
          <a:xfrm flipH="1">
            <a:off x="168905" y="3355368"/>
            <a:ext cx="216732" cy="20754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68" name="Oval 20">
            <a:extLst>
              <a:ext uri="{FF2B5EF4-FFF2-40B4-BE49-F238E27FC236}">
                <a16:creationId xmlns:a16="http://schemas.microsoft.com/office/drawing/2014/main" id="{F7DECFAB-3F6B-4438-A18B-E4D265DA9140}"/>
              </a:ext>
            </a:extLst>
          </p:cNvPr>
          <p:cNvSpPr/>
          <p:nvPr/>
        </p:nvSpPr>
        <p:spPr>
          <a:xfrm flipH="1">
            <a:off x="876293" y="3398482"/>
            <a:ext cx="156554" cy="1534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69" name="TextBox 21">
            <a:extLst>
              <a:ext uri="{FF2B5EF4-FFF2-40B4-BE49-F238E27FC236}">
                <a16:creationId xmlns:a16="http://schemas.microsoft.com/office/drawing/2014/main" id="{2A2C9853-3125-4128-89DE-36E7B942BE35}"/>
              </a:ext>
            </a:extLst>
          </p:cNvPr>
          <p:cNvSpPr txBox="1"/>
          <p:nvPr/>
        </p:nvSpPr>
        <p:spPr>
          <a:xfrm>
            <a:off x="372629" y="3305908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Sb</a:t>
            </a:r>
            <a:r>
              <a:rPr lang="en-US" sz="1600" b="1" baseline="30000" dirty="0"/>
              <a:t>3-</a:t>
            </a:r>
          </a:p>
        </p:txBody>
      </p:sp>
      <p:sp>
        <p:nvSpPr>
          <p:cNvPr id="370" name="TextBox 22">
            <a:extLst>
              <a:ext uri="{FF2B5EF4-FFF2-40B4-BE49-F238E27FC236}">
                <a16:creationId xmlns:a16="http://schemas.microsoft.com/office/drawing/2014/main" id="{9327D686-6A6D-4907-A714-AC968B90A89D}"/>
              </a:ext>
            </a:extLst>
          </p:cNvPr>
          <p:cNvSpPr txBox="1"/>
          <p:nvPr/>
        </p:nvSpPr>
        <p:spPr>
          <a:xfrm>
            <a:off x="1013565" y="3305909"/>
            <a:ext cx="442750" cy="338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Cs</a:t>
            </a:r>
            <a:r>
              <a:rPr lang="en-US" sz="1600" b="1" baseline="30000" dirty="0"/>
              <a:t>+</a:t>
            </a:r>
          </a:p>
        </p:txBody>
      </p:sp>
      <p:grpSp>
        <p:nvGrpSpPr>
          <p:cNvPr id="371" name="Group 82">
            <a:extLst>
              <a:ext uri="{FF2B5EF4-FFF2-40B4-BE49-F238E27FC236}">
                <a16:creationId xmlns:a16="http://schemas.microsoft.com/office/drawing/2014/main" id="{E54EDB0B-D56D-43A2-9BE2-D863120336C2}"/>
              </a:ext>
            </a:extLst>
          </p:cNvPr>
          <p:cNvGrpSpPr/>
          <p:nvPr/>
        </p:nvGrpSpPr>
        <p:grpSpPr>
          <a:xfrm>
            <a:off x="339305" y="4393607"/>
            <a:ext cx="1573801" cy="1590714"/>
            <a:chOff x="1967858" y="4579897"/>
            <a:chExt cx="1573801" cy="1590714"/>
          </a:xfrm>
        </p:grpSpPr>
        <p:grpSp>
          <p:nvGrpSpPr>
            <p:cNvPr id="372" name="Group 42">
              <a:extLst>
                <a:ext uri="{FF2B5EF4-FFF2-40B4-BE49-F238E27FC236}">
                  <a16:creationId xmlns:a16="http://schemas.microsoft.com/office/drawing/2014/main" id="{70390557-3721-4042-B4DB-DD5E1F6F0495}"/>
                </a:ext>
              </a:extLst>
            </p:cNvPr>
            <p:cNvGrpSpPr/>
            <p:nvPr/>
          </p:nvGrpSpPr>
          <p:grpSpPr>
            <a:xfrm>
              <a:off x="1967858" y="4587353"/>
              <a:ext cx="834601" cy="832210"/>
              <a:chOff x="6405562" y="1738312"/>
              <a:chExt cx="1662112" cy="1657350"/>
            </a:xfrm>
          </p:grpSpPr>
          <p:grpSp>
            <p:nvGrpSpPr>
              <p:cNvPr id="403" name="Group 43">
                <a:extLst>
                  <a:ext uri="{FF2B5EF4-FFF2-40B4-BE49-F238E27FC236}">
                    <a16:creationId xmlns:a16="http://schemas.microsoft.com/office/drawing/2014/main" id="{CE5925A1-41C1-410A-8E4B-F58E1BAFAA4D}"/>
                  </a:ext>
                </a:extLst>
              </p:cNvPr>
              <p:cNvGrpSpPr/>
              <p:nvPr/>
            </p:nvGrpSpPr>
            <p:grpSpPr>
              <a:xfrm>
                <a:off x="6405562" y="1738312"/>
                <a:ext cx="1662112" cy="1657350"/>
                <a:chOff x="6405562" y="1738312"/>
                <a:chExt cx="1662112" cy="1657350"/>
              </a:xfrm>
            </p:grpSpPr>
            <p:sp>
              <p:nvSpPr>
                <p:cNvPr id="406" name="Rectangle 46">
                  <a:extLst>
                    <a:ext uri="{FF2B5EF4-FFF2-40B4-BE49-F238E27FC236}">
                      <a16:creationId xmlns:a16="http://schemas.microsoft.com/office/drawing/2014/main" id="{AEAA1FA7-6135-4366-B5B4-0616E4366193}"/>
                    </a:ext>
                  </a:extLst>
                </p:cNvPr>
                <p:cNvSpPr/>
                <p:nvPr/>
              </p:nvSpPr>
              <p:spPr>
                <a:xfrm>
                  <a:off x="6486525" y="1828800"/>
                  <a:ext cx="1485900" cy="1485900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Oval 47">
                  <a:extLst>
                    <a:ext uri="{FF2B5EF4-FFF2-40B4-BE49-F238E27FC236}">
                      <a16:creationId xmlns:a16="http://schemas.microsoft.com/office/drawing/2014/main" id="{79D92589-7897-4E47-B154-57A95175B9B8}"/>
                    </a:ext>
                  </a:extLst>
                </p:cNvPr>
                <p:cNvSpPr/>
                <p:nvPr/>
              </p:nvSpPr>
              <p:spPr>
                <a:xfrm>
                  <a:off x="6405562" y="17478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Oval 48">
                  <a:extLst>
                    <a:ext uri="{FF2B5EF4-FFF2-40B4-BE49-F238E27FC236}">
                      <a16:creationId xmlns:a16="http://schemas.microsoft.com/office/drawing/2014/main" id="{DB67DF73-AF4F-4FE5-B504-14E14A7B927A}"/>
                    </a:ext>
                  </a:extLst>
                </p:cNvPr>
                <p:cNvSpPr/>
                <p:nvPr/>
              </p:nvSpPr>
              <p:spPr>
                <a:xfrm>
                  <a:off x="7148512" y="249078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Oval 49">
                  <a:extLst>
                    <a:ext uri="{FF2B5EF4-FFF2-40B4-BE49-F238E27FC236}">
                      <a16:creationId xmlns:a16="http://schemas.microsoft.com/office/drawing/2014/main" id="{F972CC10-1F13-48AE-A69B-D44E625A45DE}"/>
                    </a:ext>
                  </a:extLst>
                </p:cNvPr>
                <p:cNvSpPr/>
                <p:nvPr/>
              </p:nvSpPr>
              <p:spPr>
                <a:xfrm>
                  <a:off x="6424612" y="32337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0" name="Oval 50">
                  <a:extLst>
                    <a:ext uri="{FF2B5EF4-FFF2-40B4-BE49-F238E27FC236}">
                      <a16:creationId xmlns:a16="http://schemas.microsoft.com/office/drawing/2014/main" id="{A5FA26E7-34A5-4355-A9E4-2F3972E4EB04}"/>
                    </a:ext>
                  </a:extLst>
                </p:cNvPr>
                <p:cNvSpPr/>
                <p:nvPr/>
              </p:nvSpPr>
              <p:spPr>
                <a:xfrm>
                  <a:off x="7905749" y="32337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Oval 51">
                  <a:extLst>
                    <a:ext uri="{FF2B5EF4-FFF2-40B4-BE49-F238E27FC236}">
                      <a16:creationId xmlns:a16="http://schemas.microsoft.com/office/drawing/2014/main" id="{1094C59C-A283-4741-85F0-EEEB4BF675D5}"/>
                    </a:ext>
                  </a:extLst>
                </p:cNvPr>
                <p:cNvSpPr/>
                <p:nvPr/>
              </p:nvSpPr>
              <p:spPr>
                <a:xfrm>
                  <a:off x="7881937" y="1738312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04" name="Straight Connector 44">
                <a:extLst>
                  <a:ext uri="{FF2B5EF4-FFF2-40B4-BE49-F238E27FC236}">
                    <a16:creationId xmlns:a16="http://schemas.microsoft.com/office/drawing/2014/main" id="{59576998-8CFD-415B-BCA6-D99948FB274D}"/>
                  </a:ext>
                </a:extLst>
              </p:cNvPr>
              <p:cNvCxnSpPr>
                <a:cxnSpLocks/>
                <a:stCxn id="409" idx="7"/>
                <a:endCxn id="411" idx="3"/>
              </p:cNvCxnSpPr>
              <p:nvPr/>
            </p:nvCxnSpPr>
            <p:spPr>
              <a:xfrm flipV="1">
                <a:off x="6562824" y="1876524"/>
                <a:ext cx="1342826" cy="1380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5">
                <a:extLst>
                  <a:ext uri="{FF2B5EF4-FFF2-40B4-BE49-F238E27FC236}">
                    <a16:creationId xmlns:a16="http://schemas.microsoft.com/office/drawing/2014/main" id="{45AB1549-6D83-47EF-9B6F-69D634DF732D}"/>
                  </a:ext>
                </a:extLst>
              </p:cNvPr>
              <p:cNvCxnSpPr>
                <a:stCxn id="407" idx="5"/>
                <a:endCxn id="410" idx="1"/>
              </p:cNvCxnSpPr>
              <p:nvPr/>
            </p:nvCxnSpPr>
            <p:spPr>
              <a:xfrm>
                <a:off x="6543774" y="1886049"/>
                <a:ext cx="1385688" cy="13714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3" name="Group 52">
              <a:extLst>
                <a:ext uri="{FF2B5EF4-FFF2-40B4-BE49-F238E27FC236}">
                  <a16:creationId xmlns:a16="http://schemas.microsoft.com/office/drawing/2014/main" id="{F86496D2-653D-4F3B-B424-8F481436D8C6}"/>
                </a:ext>
              </a:extLst>
            </p:cNvPr>
            <p:cNvGrpSpPr/>
            <p:nvPr/>
          </p:nvGrpSpPr>
          <p:grpSpPr>
            <a:xfrm>
              <a:off x="2695183" y="5330799"/>
              <a:ext cx="834601" cy="832210"/>
              <a:chOff x="6405562" y="1738312"/>
              <a:chExt cx="1662112" cy="1657350"/>
            </a:xfrm>
          </p:grpSpPr>
          <p:grpSp>
            <p:nvGrpSpPr>
              <p:cNvPr id="394" name="Group 53">
                <a:extLst>
                  <a:ext uri="{FF2B5EF4-FFF2-40B4-BE49-F238E27FC236}">
                    <a16:creationId xmlns:a16="http://schemas.microsoft.com/office/drawing/2014/main" id="{CC60B052-E51F-4499-B7F4-A8AA3B29E0E0}"/>
                  </a:ext>
                </a:extLst>
              </p:cNvPr>
              <p:cNvGrpSpPr/>
              <p:nvPr/>
            </p:nvGrpSpPr>
            <p:grpSpPr>
              <a:xfrm>
                <a:off x="6405562" y="1738312"/>
                <a:ext cx="1662112" cy="1657350"/>
                <a:chOff x="6405562" y="1738312"/>
                <a:chExt cx="1662112" cy="1657350"/>
              </a:xfrm>
            </p:grpSpPr>
            <p:sp>
              <p:nvSpPr>
                <p:cNvPr id="397" name="Rectangle 56">
                  <a:extLst>
                    <a:ext uri="{FF2B5EF4-FFF2-40B4-BE49-F238E27FC236}">
                      <a16:creationId xmlns:a16="http://schemas.microsoft.com/office/drawing/2014/main" id="{1FAA82C1-E9F1-461D-B45C-24B1761A67F4}"/>
                    </a:ext>
                  </a:extLst>
                </p:cNvPr>
                <p:cNvSpPr/>
                <p:nvPr/>
              </p:nvSpPr>
              <p:spPr>
                <a:xfrm>
                  <a:off x="6486525" y="1828800"/>
                  <a:ext cx="1485900" cy="1485900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Oval 57">
                  <a:extLst>
                    <a:ext uri="{FF2B5EF4-FFF2-40B4-BE49-F238E27FC236}">
                      <a16:creationId xmlns:a16="http://schemas.microsoft.com/office/drawing/2014/main" id="{20B4039E-FF70-4EBC-ACC0-736E25DB35CC}"/>
                    </a:ext>
                  </a:extLst>
                </p:cNvPr>
                <p:cNvSpPr/>
                <p:nvPr/>
              </p:nvSpPr>
              <p:spPr>
                <a:xfrm>
                  <a:off x="6405562" y="17478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Oval 58">
                  <a:extLst>
                    <a:ext uri="{FF2B5EF4-FFF2-40B4-BE49-F238E27FC236}">
                      <a16:creationId xmlns:a16="http://schemas.microsoft.com/office/drawing/2014/main" id="{4EA422CF-3E7F-429D-95A7-64CC474EE63C}"/>
                    </a:ext>
                  </a:extLst>
                </p:cNvPr>
                <p:cNvSpPr/>
                <p:nvPr/>
              </p:nvSpPr>
              <p:spPr>
                <a:xfrm>
                  <a:off x="7148512" y="249078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Oval 59">
                  <a:extLst>
                    <a:ext uri="{FF2B5EF4-FFF2-40B4-BE49-F238E27FC236}">
                      <a16:creationId xmlns:a16="http://schemas.microsoft.com/office/drawing/2014/main" id="{E2D719B9-6333-49A7-83E2-C10325B5CA10}"/>
                    </a:ext>
                  </a:extLst>
                </p:cNvPr>
                <p:cNvSpPr/>
                <p:nvPr/>
              </p:nvSpPr>
              <p:spPr>
                <a:xfrm>
                  <a:off x="6424612" y="32337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1" name="Oval 60">
                  <a:extLst>
                    <a:ext uri="{FF2B5EF4-FFF2-40B4-BE49-F238E27FC236}">
                      <a16:creationId xmlns:a16="http://schemas.microsoft.com/office/drawing/2014/main" id="{5460192D-C919-4D2A-B92A-B0A7234EC1B8}"/>
                    </a:ext>
                  </a:extLst>
                </p:cNvPr>
                <p:cNvSpPr/>
                <p:nvPr/>
              </p:nvSpPr>
              <p:spPr>
                <a:xfrm>
                  <a:off x="7905749" y="32337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Oval 61">
                  <a:extLst>
                    <a:ext uri="{FF2B5EF4-FFF2-40B4-BE49-F238E27FC236}">
                      <a16:creationId xmlns:a16="http://schemas.microsoft.com/office/drawing/2014/main" id="{22A94C1F-66E5-4F67-8435-79312719DDDB}"/>
                    </a:ext>
                  </a:extLst>
                </p:cNvPr>
                <p:cNvSpPr/>
                <p:nvPr/>
              </p:nvSpPr>
              <p:spPr>
                <a:xfrm>
                  <a:off x="7881937" y="1738312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5" name="Straight Connector 54">
                <a:extLst>
                  <a:ext uri="{FF2B5EF4-FFF2-40B4-BE49-F238E27FC236}">
                    <a16:creationId xmlns:a16="http://schemas.microsoft.com/office/drawing/2014/main" id="{067E3DC3-D880-48A5-AE48-87F5CB092460}"/>
                  </a:ext>
                </a:extLst>
              </p:cNvPr>
              <p:cNvCxnSpPr>
                <a:cxnSpLocks/>
                <a:stCxn id="400" idx="7"/>
                <a:endCxn id="402" idx="3"/>
              </p:cNvCxnSpPr>
              <p:nvPr/>
            </p:nvCxnSpPr>
            <p:spPr>
              <a:xfrm flipV="1">
                <a:off x="6562824" y="1876524"/>
                <a:ext cx="1342826" cy="1380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55">
                <a:extLst>
                  <a:ext uri="{FF2B5EF4-FFF2-40B4-BE49-F238E27FC236}">
                    <a16:creationId xmlns:a16="http://schemas.microsoft.com/office/drawing/2014/main" id="{6BF89A91-BA1C-4AF7-BAE9-8C22775D99F7}"/>
                  </a:ext>
                </a:extLst>
              </p:cNvPr>
              <p:cNvCxnSpPr>
                <a:stCxn id="398" idx="5"/>
                <a:endCxn id="401" idx="1"/>
              </p:cNvCxnSpPr>
              <p:nvPr/>
            </p:nvCxnSpPr>
            <p:spPr>
              <a:xfrm>
                <a:off x="6543774" y="1886049"/>
                <a:ext cx="1385688" cy="13714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4" name="Group 62">
              <a:extLst>
                <a:ext uri="{FF2B5EF4-FFF2-40B4-BE49-F238E27FC236}">
                  <a16:creationId xmlns:a16="http://schemas.microsoft.com/office/drawing/2014/main" id="{583463AE-E439-43E8-AF60-60116C0B52F1}"/>
                </a:ext>
              </a:extLst>
            </p:cNvPr>
            <p:cNvGrpSpPr/>
            <p:nvPr/>
          </p:nvGrpSpPr>
          <p:grpSpPr>
            <a:xfrm>
              <a:off x="1972856" y="5338401"/>
              <a:ext cx="834601" cy="832210"/>
              <a:chOff x="6405562" y="1738312"/>
              <a:chExt cx="1662112" cy="1657350"/>
            </a:xfrm>
          </p:grpSpPr>
          <p:grpSp>
            <p:nvGrpSpPr>
              <p:cNvPr id="385" name="Group 63">
                <a:extLst>
                  <a:ext uri="{FF2B5EF4-FFF2-40B4-BE49-F238E27FC236}">
                    <a16:creationId xmlns:a16="http://schemas.microsoft.com/office/drawing/2014/main" id="{512E4307-635A-44BC-859B-7D923449638C}"/>
                  </a:ext>
                </a:extLst>
              </p:cNvPr>
              <p:cNvGrpSpPr/>
              <p:nvPr/>
            </p:nvGrpSpPr>
            <p:grpSpPr>
              <a:xfrm>
                <a:off x="6405562" y="1738312"/>
                <a:ext cx="1662112" cy="1657350"/>
                <a:chOff x="6405562" y="1738312"/>
                <a:chExt cx="1662112" cy="1657350"/>
              </a:xfrm>
            </p:grpSpPr>
            <p:sp>
              <p:nvSpPr>
                <p:cNvPr id="388" name="Rectangle 66">
                  <a:extLst>
                    <a:ext uri="{FF2B5EF4-FFF2-40B4-BE49-F238E27FC236}">
                      <a16:creationId xmlns:a16="http://schemas.microsoft.com/office/drawing/2014/main" id="{021D2803-EB20-406C-A730-4F4D040B22E4}"/>
                    </a:ext>
                  </a:extLst>
                </p:cNvPr>
                <p:cNvSpPr/>
                <p:nvPr/>
              </p:nvSpPr>
              <p:spPr>
                <a:xfrm>
                  <a:off x="6486525" y="1828800"/>
                  <a:ext cx="1485900" cy="1485900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Oval 67">
                  <a:extLst>
                    <a:ext uri="{FF2B5EF4-FFF2-40B4-BE49-F238E27FC236}">
                      <a16:creationId xmlns:a16="http://schemas.microsoft.com/office/drawing/2014/main" id="{2BDD466B-A129-44F2-821A-9576C590C66A}"/>
                    </a:ext>
                  </a:extLst>
                </p:cNvPr>
                <p:cNvSpPr/>
                <p:nvPr/>
              </p:nvSpPr>
              <p:spPr>
                <a:xfrm>
                  <a:off x="6405562" y="17478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Oval 68">
                  <a:extLst>
                    <a:ext uri="{FF2B5EF4-FFF2-40B4-BE49-F238E27FC236}">
                      <a16:creationId xmlns:a16="http://schemas.microsoft.com/office/drawing/2014/main" id="{4487781B-3988-47F5-A055-B7BED98AE385}"/>
                    </a:ext>
                  </a:extLst>
                </p:cNvPr>
                <p:cNvSpPr/>
                <p:nvPr/>
              </p:nvSpPr>
              <p:spPr>
                <a:xfrm>
                  <a:off x="7148512" y="249078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Oval 69">
                  <a:extLst>
                    <a:ext uri="{FF2B5EF4-FFF2-40B4-BE49-F238E27FC236}">
                      <a16:creationId xmlns:a16="http://schemas.microsoft.com/office/drawing/2014/main" id="{6FF0ED3F-E046-4848-8D0B-785AFF87D211}"/>
                    </a:ext>
                  </a:extLst>
                </p:cNvPr>
                <p:cNvSpPr/>
                <p:nvPr/>
              </p:nvSpPr>
              <p:spPr>
                <a:xfrm>
                  <a:off x="6424612" y="32337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2" name="Oval 70">
                  <a:extLst>
                    <a:ext uri="{FF2B5EF4-FFF2-40B4-BE49-F238E27FC236}">
                      <a16:creationId xmlns:a16="http://schemas.microsoft.com/office/drawing/2014/main" id="{05410125-BEFB-4E32-A040-11522FACB9AC}"/>
                    </a:ext>
                  </a:extLst>
                </p:cNvPr>
                <p:cNvSpPr/>
                <p:nvPr/>
              </p:nvSpPr>
              <p:spPr>
                <a:xfrm>
                  <a:off x="7905749" y="32337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Oval 71">
                  <a:extLst>
                    <a:ext uri="{FF2B5EF4-FFF2-40B4-BE49-F238E27FC236}">
                      <a16:creationId xmlns:a16="http://schemas.microsoft.com/office/drawing/2014/main" id="{C5DB9455-22A8-462E-9C36-7960C7986594}"/>
                    </a:ext>
                  </a:extLst>
                </p:cNvPr>
                <p:cNvSpPr/>
                <p:nvPr/>
              </p:nvSpPr>
              <p:spPr>
                <a:xfrm>
                  <a:off x="7881937" y="1738312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86" name="Straight Connector 64">
                <a:extLst>
                  <a:ext uri="{FF2B5EF4-FFF2-40B4-BE49-F238E27FC236}">
                    <a16:creationId xmlns:a16="http://schemas.microsoft.com/office/drawing/2014/main" id="{A505B5A0-ED5F-4998-988D-3B1A73B287CC}"/>
                  </a:ext>
                </a:extLst>
              </p:cNvPr>
              <p:cNvCxnSpPr>
                <a:cxnSpLocks/>
                <a:stCxn id="391" idx="7"/>
                <a:endCxn id="393" idx="3"/>
              </p:cNvCxnSpPr>
              <p:nvPr/>
            </p:nvCxnSpPr>
            <p:spPr>
              <a:xfrm flipV="1">
                <a:off x="6562824" y="1876524"/>
                <a:ext cx="1342826" cy="1380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65">
                <a:extLst>
                  <a:ext uri="{FF2B5EF4-FFF2-40B4-BE49-F238E27FC236}">
                    <a16:creationId xmlns:a16="http://schemas.microsoft.com/office/drawing/2014/main" id="{F04E9F51-EF4F-4CCB-8683-AC24C96F8010}"/>
                  </a:ext>
                </a:extLst>
              </p:cNvPr>
              <p:cNvCxnSpPr>
                <a:stCxn id="389" idx="5"/>
                <a:endCxn id="392" idx="1"/>
              </p:cNvCxnSpPr>
              <p:nvPr/>
            </p:nvCxnSpPr>
            <p:spPr>
              <a:xfrm>
                <a:off x="6543774" y="1886049"/>
                <a:ext cx="1385688" cy="13714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5" name="Group 72">
              <a:extLst>
                <a:ext uri="{FF2B5EF4-FFF2-40B4-BE49-F238E27FC236}">
                  <a16:creationId xmlns:a16="http://schemas.microsoft.com/office/drawing/2014/main" id="{68E6E784-D5EB-4868-806A-137A2E1C2590}"/>
                </a:ext>
              </a:extLst>
            </p:cNvPr>
            <p:cNvGrpSpPr/>
            <p:nvPr/>
          </p:nvGrpSpPr>
          <p:grpSpPr>
            <a:xfrm>
              <a:off x="2707058" y="4579897"/>
              <a:ext cx="834601" cy="832210"/>
              <a:chOff x="6405562" y="1738312"/>
              <a:chExt cx="1662112" cy="1657350"/>
            </a:xfrm>
          </p:grpSpPr>
          <p:grpSp>
            <p:nvGrpSpPr>
              <p:cNvPr id="376" name="Group 73">
                <a:extLst>
                  <a:ext uri="{FF2B5EF4-FFF2-40B4-BE49-F238E27FC236}">
                    <a16:creationId xmlns:a16="http://schemas.microsoft.com/office/drawing/2014/main" id="{B0911A8D-85FA-4159-852F-92F694DD9A8F}"/>
                  </a:ext>
                </a:extLst>
              </p:cNvPr>
              <p:cNvGrpSpPr/>
              <p:nvPr/>
            </p:nvGrpSpPr>
            <p:grpSpPr>
              <a:xfrm>
                <a:off x="6405562" y="1738312"/>
                <a:ext cx="1662112" cy="1657350"/>
                <a:chOff x="6405562" y="1738312"/>
                <a:chExt cx="1662112" cy="1657350"/>
              </a:xfrm>
            </p:grpSpPr>
            <p:sp>
              <p:nvSpPr>
                <p:cNvPr id="379" name="Rectangle 76">
                  <a:extLst>
                    <a:ext uri="{FF2B5EF4-FFF2-40B4-BE49-F238E27FC236}">
                      <a16:creationId xmlns:a16="http://schemas.microsoft.com/office/drawing/2014/main" id="{072DC84B-9A14-48A4-95BC-B711BED0950D}"/>
                    </a:ext>
                  </a:extLst>
                </p:cNvPr>
                <p:cNvSpPr/>
                <p:nvPr/>
              </p:nvSpPr>
              <p:spPr>
                <a:xfrm>
                  <a:off x="6486525" y="1828800"/>
                  <a:ext cx="1485900" cy="1485900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Oval 77">
                  <a:extLst>
                    <a:ext uri="{FF2B5EF4-FFF2-40B4-BE49-F238E27FC236}">
                      <a16:creationId xmlns:a16="http://schemas.microsoft.com/office/drawing/2014/main" id="{B2A96AA2-F50E-47EE-91D5-39CD18269175}"/>
                    </a:ext>
                  </a:extLst>
                </p:cNvPr>
                <p:cNvSpPr/>
                <p:nvPr/>
              </p:nvSpPr>
              <p:spPr>
                <a:xfrm>
                  <a:off x="6405562" y="17478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Oval 78">
                  <a:extLst>
                    <a:ext uri="{FF2B5EF4-FFF2-40B4-BE49-F238E27FC236}">
                      <a16:creationId xmlns:a16="http://schemas.microsoft.com/office/drawing/2014/main" id="{EB71DC39-5AD5-4FE0-BD55-960661DCC4B4}"/>
                    </a:ext>
                  </a:extLst>
                </p:cNvPr>
                <p:cNvSpPr/>
                <p:nvPr/>
              </p:nvSpPr>
              <p:spPr>
                <a:xfrm>
                  <a:off x="7148512" y="249078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Oval 79">
                  <a:extLst>
                    <a:ext uri="{FF2B5EF4-FFF2-40B4-BE49-F238E27FC236}">
                      <a16:creationId xmlns:a16="http://schemas.microsoft.com/office/drawing/2014/main" id="{2E91ACAB-C37E-4958-84EB-A5581154D921}"/>
                    </a:ext>
                  </a:extLst>
                </p:cNvPr>
                <p:cNvSpPr/>
                <p:nvPr/>
              </p:nvSpPr>
              <p:spPr>
                <a:xfrm>
                  <a:off x="6424612" y="32337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3" name="Oval 80">
                  <a:extLst>
                    <a:ext uri="{FF2B5EF4-FFF2-40B4-BE49-F238E27FC236}">
                      <a16:creationId xmlns:a16="http://schemas.microsoft.com/office/drawing/2014/main" id="{12B2FE86-C6D4-4F76-8947-C597B41705DF}"/>
                    </a:ext>
                  </a:extLst>
                </p:cNvPr>
                <p:cNvSpPr/>
                <p:nvPr/>
              </p:nvSpPr>
              <p:spPr>
                <a:xfrm>
                  <a:off x="7905749" y="3233737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Oval 81">
                  <a:extLst>
                    <a:ext uri="{FF2B5EF4-FFF2-40B4-BE49-F238E27FC236}">
                      <a16:creationId xmlns:a16="http://schemas.microsoft.com/office/drawing/2014/main" id="{E787E2D6-B5FE-4DE2-A150-8CD06CD55220}"/>
                    </a:ext>
                  </a:extLst>
                </p:cNvPr>
                <p:cNvSpPr/>
                <p:nvPr/>
              </p:nvSpPr>
              <p:spPr>
                <a:xfrm>
                  <a:off x="7881937" y="1738312"/>
                  <a:ext cx="161925" cy="16192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77" name="Straight Connector 74">
                <a:extLst>
                  <a:ext uri="{FF2B5EF4-FFF2-40B4-BE49-F238E27FC236}">
                    <a16:creationId xmlns:a16="http://schemas.microsoft.com/office/drawing/2014/main" id="{560C9970-4745-4CED-893B-AE9F82724536}"/>
                  </a:ext>
                </a:extLst>
              </p:cNvPr>
              <p:cNvCxnSpPr>
                <a:cxnSpLocks/>
                <a:stCxn id="382" idx="7"/>
                <a:endCxn id="384" idx="3"/>
              </p:cNvCxnSpPr>
              <p:nvPr/>
            </p:nvCxnSpPr>
            <p:spPr>
              <a:xfrm flipV="1">
                <a:off x="6562824" y="1876524"/>
                <a:ext cx="1342826" cy="13809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75">
                <a:extLst>
                  <a:ext uri="{FF2B5EF4-FFF2-40B4-BE49-F238E27FC236}">
                    <a16:creationId xmlns:a16="http://schemas.microsoft.com/office/drawing/2014/main" id="{27BB80AF-1F07-47BC-8792-A1170DFE574D}"/>
                  </a:ext>
                </a:extLst>
              </p:cNvPr>
              <p:cNvCxnSpPr>
                <a:stCxn id="380" idx="5"/>
                <a:endCxn id="383" idx="1"/>
              </p:cNvCxnSpPr>
              <p:nvPr/>
            </p:nvCxnSpPr>
            <p:spPr>
              <a:xfrm>
                <a:off x="6543774" y="1886049"/>
                <a:ext cx="1385688" cy="13714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2" name="Group 83">
            <a:extLst>
              <a:ext uri="{FF2B5EF4-FFF2-40B4-BE49-F238E27FC236}">
                <a16:creationId xmlns:a16="http://schemas.microsoft.com/office/drawing/2014/main" id="{01C905E9-38EF-4E01-9144-DDD54FD55514}"/>
              </a:ext>
            </a:extLst>
          </p:cNvPr>
          <p:cNvGrpSpPr/>
          <p:nvPr/>
        </p:nvGrpSpPr>
        <p:grpSpPr>
          <a:xfrm>
            <a:off x="2677954" y="4164598"/>
            <a:ext cx="1889121" cy="1904831"/>
            <a:chOff x="5853111" y="2775739"/>
            <a:chExt cx="3532187" cy="3561560"/>
          </a:xfrm>
        </p:grpSpPr>
        <p:sp>
          <p:nvSpPr>
            <p:cNvPr id="413" name="Rectangle 84">
              <a:extLst>
                <a:ext uri="{FF2B5EF4-FFF2-40B4-BE49-F238E27FC236}">
                  <a16:creationId xmlns:a16="http://schemas.microsoft.com/office/drawing/2014/main" id="{5A46C645-57E8-4A02-8D06-CDA2EE04D5F9}"/>
                </a:ext>
              </a:extLst>
            </p:cNvPr>
            <p:cNvSpPr/>
            <p:nvPr/>
          </p:nvSpPr>
          <p:spPr>
            <a:xfrm>
              <a:off x="6030912" y="2982913"/>
              <a:ext cx="3159124" cy="315912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4" name="Straight Connector 85">
              <a:extLst>
                <a:ext uri="{FF2B5EF4-FFF2-40B4-BE49-F238E27FC236}">
                  <a16:creationId xmlns:a16="http://schemas.microsoft.com/office/drawing/2014/main" id="{DFD99EC1-8EA9-440E-BD5C-C2EDA3ACB5A5}"/>
                </a:ext>
              </a:extLst>
            </p:cNvPr>
            <p:cNvCxnSpPr>
              <a:cxnSpLocks/>
              <a:stCxn id="413" idx="0"/>
              <a:endCxn id="413" idx="2"/>
            </p:cNvCxnSpPr>
            <p:nvPr/>
          </p:nvCxnSpPr>
          <p:spPr>
            <a:xfrm>
              <a:off x="7610474" y="2982913"/>
              <a:ext cx="0" cy="31591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86">
              <a:extLst>
                <a:ext uri="{FF2B5EF4-FFF2-40B4-BE49-F238E27FC236}">
                  <a16:creationId xmlns:a16="http://schemas.microsoft.com/office/drawing/2014/main" id="{0BEB8FC6-C171-4A3F-83F0-D6ACF16D788F}"/>
                </a:ext>
              </a:extLst>
            </p:cNvPr>
            <p:cNvCxnSpPr>
              <a:cxnSpLocks/>
              <a:stCxn id="413" idx="1"/>
              <a:endCxn id="413" idx="3"/>
            </p:cNvCxnSpPr>
            <p:nvPr/>
          </p:nvCxnSpPr>
          <p:spPr>
            <a:xfrm>
              <a:off x="6030912" y="4562475"/>
              <a:ext cx="31591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Oval 87">
              <a:extLst>
                <a:ext uri="{FF2B5EF4-FFF2-40B4-BE49-F238E27FC236}">
                  <a16:creationId xmlns:a16="http://schemas.microsoft.com/office/drawing/2014/main" id="{72B2DE5E-2B71-4511-AECB-B7BB141F9EE3}"/>
                </a:ext>
              </a:extLst>
            </p:cNvPr>
            <p:cNvSpPr/>
            <p:nvPr/>
          </p:nvSpPr>
          <p:spPr>
            <a:xfrm>
              <a:off x="5853111" y="5946774"/>
              <a:ext cx="390525" cy="3905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88">
              <a:extLst>
                <a:ext uri="{FF2B5EF4-FFF2-40B4-BE49-F238E27FC236}">
                  <a16:creationId xmlns:a16="http://schemas.microsoft.com/office/drawing/2014/main" id="{CA311453-7D68-4F4E-B860-7A51C5B55A3D}"/>
                </a:ext>
              </a:extLst>
            </p:cNvPr>
            <p:cNvSpPr/>
            <p:nvPr/>
          </p:nvSpPr>
          <p:spPr>
            <a:xfrm>
              <a:off x="5853111" y="2792509"/>
              <a:ext cx="390525" cy="3905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89">
              <a:extLst>
                <a:ext uri="{FF2B5EF4-FFF2-40B4-BE49-F238E27FC236}">
                  <a16:creationId xmlns:a16="http://schemas.microsoft.com/office/drawing/2014/main" id="{8658290F-FD94-4DCB-A53A-ED2DCC6D5E98}"/>
                </a:ext>
              </a:extLst>
            </p:cNvPr>
            <p:cNvSpPr/>
            <p:nvPr/>
          </p:nvSpPr>
          <p:spPr>
            <a:xfrm>
              <a:off x="8994773" y="5925343"/>
              <a:ext cx="390525" cy="3905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90">
              <a:extLst>
                <a:ext uri="{FF2B5EF4-FFF2-40B4-BE49-F238E27FC236}">
                  <a16:creationId xmlns:a16="http://schemas.microsoft.com/office/drawing/2014/main" id="{9E31B2A9-B92C-4E82-972D-BD61B316A1A2}"/>
                </a:ext>
              </a:extLst>
            </p:cNvPr>
            <p:cNvSpPr/>
            <p:nvPr/>
          </p:nvSpPr>
          <p:spPr>
            <a:xfrm>
              <a:off x="8977312" y="2787652"/>
              <a:ext cx="390525" cy="3905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91">
              <a:extLst>
                <a:ext uri="{FF2B5EF4-FFF2-40B4-BE49-F238E27FC236}">
                  <a16:creationId xmlns:a16="http://schemas.microsoft.com/office/drawing/2014/main" id="{78734297-A127-484D-8E01-C5F148706607}"/>
                </a:ext>
              </a:extLst>
            </p:cNvPr>
            <p:cNvSpPr/>
            <p:nvPr/>
          </p:nvSpPr>
          <p:spPr>
            <a:xfrm>
              <a:off x="7424737" y="4367212"/>
              <a:ext cx="390525" cy="3905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92">
              <a:extLst>
                <a:ext uri="{FF2B5EF4-FFF2-40B4-BE49-F238E27FC236}">
                  <a16:creationId xmlns:a16="http://schemas.microsoft.com/office/drawing/2014/main" id="{B0FD607C-CB0D-434E-B36C-87ACBA9B47D0}"/>
                </a:ext>
              </a:extLst>
            </p:cNvPr>
            <p:cNvSpPr/>
            <p:nvPr/>
          </p:nvSpPr>
          <p:spPr>
            <a:xfrm>
              <a:off x="5853111" y="4368005"/>
              <a:ext cx="390525" cy="39052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93">
              <a:extLst>
                <a:ext uri="{FF2B5EF4-FFF2-40B4-BE49-F238E27FC236}">
                  <a16:creationId xmlns:a16="http://schemas.microsoft.com/office/drawing/2014/main" id="{82D34478-5B21-469E-BB56-CA19DE97DCA5}"/>
                </a:ext>
              </a:extLst>
            </p:cNvPr>
            <p:cNvSpPr/>
            <p:nvPr/>
          </p:nvSpPr>
          <p:spPr>
            <a:xfrm>
              <a:off x="8994773" y="4356497"/>
              <a:ext cx="390525" cy="39052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94">
              <a:extLst>
                <a:ext uri="{FF2B5EF4-FFF2-40B4-BE49-F238E27FC236}">
                  <a16:creationId xmlns:a16="http://schemas.microsoft.com/office/drawing/2014/main" id="{B51522C5-F091-4E1A-8863-1B4528D9233D}"/>
                </a:ext>
              </a:extLst>
            </p:cNvPr>
            <p:cNvSpPr/>
            <p:nvPr/>
          </p:nvSpPr>
          <p:spPr>
            <a:xfrm>
              <a:off x="7424736" y="5926931"/>
              <a:ext cx="390525" cy="39052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95">
              <a:extLst>
                <a:ext uri="{FF2B5EF4-FFF2-40B4-BE49-F238E27FC236}">
                  <a16:creationId xmlns:a16="http://schemas.microsoft.com/office/drawing/2014/main" id="{D5F4E057-67C6-4DC3-9EB8-2F86D1FF2944}"/>
                </a:ext>
              </a:extLst>
            </p:cNvPr>
            <p:cNvSpPr/>
            <p:nvPr/>
          </p:nvSpPr>
          <p:spPr>
            <a:xfrm>
              <a:off x="7424736" y="2775739"/>
              <a:ext cx="390525" cy="39052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TextBox 96">
            <a:extLst>
              <a:ext uri="{FF2B5EF4-FFF2-40B4-BE49-F238E27FC236}">
                <a16:creationId xmlns:a16="http://schemas.microsoft.com/office/drawing/2014/main" id="{679519E6-26FB-4AFB-A178-9DD2730CC84A}"/>
              </a:ext>
            </a:extLst>
          </p:cNvPr>
          <p:cNvSpPr txBox="1"/>
          <p:nvPr/>
        </p:nvSpPr>
        <p:spPr>
          <a:xfrm>
            <a:off x="168905" y="4035871"/>
            <a:ext cx="2143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M Roman 10" panose="00000500000000000000" pitchFamily="50" charset="0"/>
              </a:rPr>
              <a:t>4</a:t>
            </a:r>
            <a:r>
              <a:rPr lang="en-US" sz="1600" baseline="-25000" dirty="0">
                <a:latin typeface="LM Roman 10" panose="00000500000000000000" pitchFamily="50" charset="0"/>
              </a:rPr>
              <a:t> </a:t>
            </a:r>
            <a:r>
              <a:rPr lang="en-US" sz="1600" dirty="0"/>
              <a:t>X</a:t>
            </a:r>
            <a:r>
              <a:rPr lang="en-US" sz="1600" baseline="-25000" dirty="0">
                <a:latin typeface="LM Roman 10" panose="00000500000000000000" pitchFamily="50" charset="0"/>
              </a:rPr>
              <a:t> </a:t>
            </a:r>
            <a:r>
              <a:rPr lang="en-US" sz="1600" dirty="0" err="1">
                <a:latin typeface="LM Roman 10" panose="00000500000000000000" pitchFamily="50" charset="0"/>
              </a:rPr>
              <a:t>SiC</a:t>
            </a:r>
            <a:r>
              <a:rPr lang="en-US" sz="1600" dirty="0">
                <a:latin typeface="LM Roman 10" panose="00000500000000000000" pitchFamily="50" charset="0"/>
              </a:rPr>
              <a:t> (a=0.436 nm)</a:t>
            </a:r>
          </a:p>
        </p:txBody>
      </p:sp>
      <p:sp>
        <p:nvSpPr>
          <p:cNvPr id="426" name="TextBox 97">
            <a:extLst>
              <a:ext uri="{FF2B5EF4-FFF2-40B4-BE49-F238E27FC236}">
                <a16:creationId xmlns:a16="http://schemas.microsoft.com/office/drawing/2014/main" id="{364BFF57-1DC4-49F0-A836-B74DDAC2BCA4}"/>
              </a:ext>
            </a:extLst>
          </p:cNvPr>
          <p:cNvSpPr txBox="1"/>
          <p:nvPr/>
        </p:nvSpPr>
        <p:spPr>
          <a:xfrm>
            <a:off x="2540156" y="3802150"/>
            <a:ext cx="220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M Roman 10" panose="00000500000000000000" pitchFamily="50" charset="0"/>
              </a:rPr>
              <a:t>1</a:t>
            </a:r>
            <a:r>
              <a:rPr lang="en-US" sz="1600" baseline="-25000" dirty="0">
                <a:latin typeface="LM Roman 10" panose="00000500000000000000" pitchFamily="50" charset="0"/>
              </a:rPr>
              <a:t> </a:t>
            </a:r>
            <a:r>
              <a:rPr lang="en-US" sz="1600" dirty="0"/>
              <a:t>X</a:t>
            </a:r>
            <a:r>
              <a:rPr lang="en-US" sz="1600" baseline="-25000" dirty="0">
                <a:latin typeface="LM Roman 10" panose="00000500000000000000" pitchFamily="50" charset="0"/>
              </a:rPr>
              <a:t> </a:t>
            </a:r>
            <a:r>
              <a:rPr lang="en-US" sz="1600" dirty="0">
                <a:latin typeface="LM Roman 10" panose="00000500000000000000" pitchFamily="50" charset="0"/>
              </a:rPr>
              <a:t>Cs</a:t>
            </a:r>
            <a:r>
              <a:rPr lang="en-US" sz="1600" baseline="-25000" dirty="0">
                <a:latin typeface="LM Roman 10" panose="00000500000000000000" pitchFamily="50" charset="0"/>
              </a:rPr>
              <a:t>3</a:t>
            </a:r>
            <a:r>
              <a:rPr lang="en-US" sz="1600" dirty="0">
                <a:latin typeface="LM Roman 10" panose="00000500000000000000" pitchFamily="50" charset="0"/>
              </a:rPr>
              <a:t>Sb (a=0.9165 nm)</a:t>
            </a:r>
          </a:p>
        </p:txBody>
      </p:sp>
      <p:sp>
        <p:nvSpPr>
          <p:cNvPr id="427" name="TextBox 100">
            <a:extLst>
              <a:ext uri="{FF2B5EF4-FFF2-40B4-BE49-F238E27FC236}">
                <a16:creationId xmlns:a16="http://schemas.microsoft.com/office/drawing/2014/main" id="{8ECA109A-4B35-4F6E-A4EA-6C47E2CBFA04}"/>
              </a:ext>
            </a:extLst>
          </p:cNvPr>
          <p:cNvSpPr txBox="1"/>
          <p:nvPr/>
        </p:nvSpPr>
        <p:spPr>
          <a:xfrm>
            <a:off x="2118825" y="4791302"/>
            <a:ext cx="487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8" name="CasellaDiTesto 297">
                <a:extLst>
                  <a:ext uri="{FF2B5EF4-FFF2-40B4-BE49-F238E27FC236}">
                    <a16:creationId xmlns:a16="http://schemas.microsoft.com/office/drawing/2014/main" id="{7110DD1B-4B99-4003-A092-EB53D23029CC}"/>
                  </a:ext>
                </a:extLst>
              </p:cNvPr>
              <p:cNvSpPr txBox="1"/>
              <p:nvPr/>
            </p:nvSpPr>
            <p:spPr>
              <a:xfrm>
                <a:off x="2362342" y="914471"/>
                <a:ext cx="2546002" cy="585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0" i="0" u="none" strike="noStrike" baseline="0" dirty="0">
                    <a:latin typeface="Times New Roman" panose="02020603050405020304" pitchFamily="18" charset="0"/>
                  </a:rPr>
                  <a:t>Jack and </a:t>
                </a:r>
                <a:r>
                  <a:rPr lang="it-IT" sz="1600" b="0" i="0" u="none" strike="noStrike" baseline="0" dirty="0" err="1">
                    <a:latin typeface="Times New Roman" panose="02020603050405020304" pitchFamily="18" charset="0"/>
                  </a:rPr>
                  <a:t>Wachtel</a:t>
                </a:r>
                <a:r>
                  <a:rPr lang="it-IT" sz="1600" b="0" i="0" u="none" strike="noStrike" baseline="0" dirty="0">
                    <a:latin typeface="Times New Roman" panose="02020603050405020304" pitchFamily="18" charset="0"/>
                  </a:rPr>
                  <a:t> (</a:t>
                </a:r>
                <a:r>
                  <a:rPr lang="pl-PL" sz="1600" b="0" i="0" u="none" strike="noStrike" baseline="0" dirty="0">
                    <a:latin typeface="Times New Roman" panose="02020603050405020304" pitchFamily="18" charset="0"/>
                  </a:rPr>
                  <a:t>1957</a:t>
                </a:r>
                <a:r>
                  <a:rPr lang="it-IT" sz="1600" b="0" i="0" u="none" strike="noStrike" baseline="0" dirty="0">
                    <a:latin typeface="Times New Roman" panose="02020603050405020304" pitchFamily="18" charset="0"/>
                  </a:rP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𝐹𝑑</m:t>
                      </m:r>
                      <m:acc>
                        <m:accPr>
                          <m:chr m:val="̅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ac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28" name="CasellaDiTesto 297">
                <a:extLst>
                  <a:ext uri="{FF2B5EF4-FFF2-40B4-BE49-F238E27FC236}">
                    <a16:creationId xmlns:a16="http://schemas.microsoft.com/office/drawing/2014/main" id="{7110DD1B-4B99-4003-A092-EB53D2302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42" y="914471"/>
                <a:ext cx="2546002" cy="585353"/>
              </a:xfrm>
              <a:prstGeom prst="rect">
                <a:avLst/>
              </a:prstGeom>
              <a:blipFill>
                <a:blip r:embed="rId2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9" name="Group 438"/>
          <p:cNvGrpSpPr/>
          <p:nvPr/>
        </p:nvGrpSpPr>
        <p:grpSpPr>
          <a:xfrm>
            <a:off x="644363" y="1374064"/>
            <a:ext cx="4394287" cy="1828800"/>
            <a:chOff x="644363" y="1374064"/>
            <a:chExt cx="4394287" cy="1828800"/>
          </a:xfrm>
        </p:grpSpPr>
        <p:grpSp>
          <p:nvGrpSpPr>
            <p:cNvPr id="361" name="Group 360"/>
            <p:cNvGrpSpPr>
              <a:grpSpLocks noChangeAspect="1"/>
            </p:cNvGrpSpPr>
            <p:nvPr/>
          </p:nvGrpSpPr>
          <p:grpSpPr>
            <a:xfrm>
              <a:off x="644363" y="1374064"/>
              <a:ext cx="1961173" cy="1828800"/>
              <a:chOff x="800110" y="890077"/>
              <a:chExt cx="3510845" cy="3273875"/>
            </a:xfrm>
          </p:grpSpPr>
          <p:pic>
            <p:nvPicPr>
              <p:cNvPr id="362" name="Immagine 292">
                <a:extLst>
                  <a:ext uri="{FF2B5EF4-FFF2-40B4-BE49-F238E27FC236}">
                    <a16:creationId xmlns:a16="http://schemas.microsoft.com/office/drawing/2014/main" id="{7747FD50-8351-4BC9-B774-7212DAE546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69" t="12376" r="32422" b="10606"/>
              <a:stretch/>
            </p:blipFill>
            <p:spPr>
              <a:xfrm>
                <a:off x="800110" y="890077"/>
                <a:ext cx="3510845" cy="3273875"/>
              </a:xfrm>
              <a:prstGeom prst="rect">
                <a:avLst/>
              </a:prstGeom>
            </p:spPr>
          </p:pic>
          <p:sp>
            <p:nvSpPr>
              <p:cNvPr id="363" name="Parallelogram 23">
                <a:extLst>
                  <a:ext uri="{FF2B5EF4-FFF2-40B4-BE49-F238E27FC236}">
                    <a16:creationId xmlns:a16="http://schemas.microsoft.com/office/drawing/2014/main" id="{A477F388-75E5-4374-A3A8-006E049292BD}"/>
                  </a:ext>
                </a:extLst>
              </p:cNvPr>
              <p:cNvSpPr/>
              <p:nvPr/>
            </p:nvSpPr>
            <p:spPr>
              <a:xfrm rot="163116">
                <a:off x="1174903" y="3387697"/>
                <a:ext cx="2828253" cy="386895"/>
              </a:xfrm>
              <a:prstGeom prst="parallelogram">
                <a:avLst>
                  <a:gd name="adj" fmla="val 188587"/>
                </a:avLst>
              </a:prstGeom>
              <a:solidFill>
                <a:schemeClr val="accent4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Parallelogram 23">
                <a:extLst>
                  <a:ext uri="{FF2B5EF4-FFF2-40B4-BE49-F238E27FC236}">
                    <a16:creationId xmlns:a16="http://schemas.microsoft.com/office/drawing/2014/main" id="{95078BB0-8D88-4F72-B317-861AF715AB35}"/>
                  </a:ext>
                </a:extLst>
              </p:cNvPr>
              <p:cNvSpPr/>
              <p:nvPr/>
            </p:nvSpPr>
            <p:spPr>
              <a:xfrm rot="163116">
                <a:off x="1162933" y="1771765"/>
                <a:ext cx="2828253" cy="386895"/>
              </a:xfrm>
              <a:prstGeom prst="parallelogram">
                <a:avLst>
                  <a:gd name="adj" fmla="val 188587"/>
                </a:avLst>
              </a:prstGeom>
              <a:solidFill>
                <a:schemeClr val="accent4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Parallelogram 23">
                <a:extLst>
                  <a:ext uri="{FF2B5EF4-FFF2-40B4-BE49-F238E27FC236}">
                    <a16:creationId xmlns:a16="http://schemas.microsoft.com/office/drawing/2014/main" id="{8026A66C-BFC8-44BE-93B6-D5B816174493}"/>
                  </a:ext>
                </a:extLst>
              </p:cNvPr>
              <p:cNvSpPr/>
              <p:nvPr/>
            </p:nvSpPr>
            <p:spPr>
              <a:xfrm rot="163116">
                <a:off x="1158551" y="2281520"/>
                <a:ext cx="2828253" cy="386895"/>
              </a:xfrm>
              <a:prstGeom prst="parallelogram">
                <a:avLst>
                  <a:gd name="adj" fmla="val 188587"/>
                </a:avLst>
              </a:prstGeom>
              <a:solidFill>
                <a:schemeClr val="accent4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Parallelogram 23">
                <a:extLst>
                  <a:ext uri="{FF2B5EF4-FFF2-40B4-BE49-F238E27FC236}">
                    <a16:creationId xmlns:a16="http://schemas.microsoft.com/office/drawing/2014/main" id="{744B475E-6E02-419C-921B-24B2160A6BCB}"/>
                  </a:ext>
                </a:extLst>
              </p:cNvPr>
              <p:cNvSpPr/>
              <p:nvPr/>
            </p:nvSpPr>
            <p:spPr>
              <a:xfrm rot="163116">
                <a:off x="1195569" y="2882891"/>
                <a:ext cx="2828253" cy="386895"/>
              </a:xfrm>
              <a:prstGeom prst="parallelogram">
                <a:avLst>
                  <a:gd name="adj" fmla="val 188587"/>
                </a:avLst>
              </a:prstGeom>
              <a:solidFill>
                <a:schemeClr val="accent4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0" name="Arrow: Right 32">
              <a:extLst>
                <a:ext uri="{FF2B5EF4-FFF2-40B4-BE49-F238E27FC236}">
                  <a16:creationId xmlns:a16="http://schemas.microsoft.com/office/drawing/2014/main" id="{F8CB08FB-9B86-4B86-B1B2-5C48E621EF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6047" y="2707881"/>
              <a:ext cx="465618" cy="274320"/>
            </a:xfrm>
            <a:prstGeom prst="rightArrow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Arrow: Right 33">
              <a:extLst>
                <a:ext uri="{FF2B5EF4-FFF2-40B4-BE49-F238E27FC236}">
                  <a16:creationId xmlns:a16="http://schemas.microsoft.com/office/drawing/2014/main" id="{F3C45FC2-866F-4158-9921-26629BC648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6047" y="1787355"/>
              <a:ext cx="465618" cy="274320"/>
            </a:xfrm>
            <a:prstGeom prst="rightArrow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Arrow: Right 34">
              <a:extLst>
                <a:ext uri="{FF2B5EF4-FFF2-40B4-BE49-F238E27FC236}">
                  <a16:creationId xmlns:a16="http://schemas.microsoft.com/office/drawing/2014/main" id="{5E573DD1-ED04-4D61-A04A-7167C9BD3B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6047" y="2082290"/>
              <a:ext cx="465618" cy="274320"/>
            </a:xfrm>
            <a:prstGeom prst="rightArrow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Arrow: Right 35">
              <a:extLst>
                <a:ext uri="{FF2B5EF4-FFF2-40B4-BE49-F238E27FC236}">
                  <a16:creationId xmlns:a16="http://schemas.microsoft.com/office/drawing/2014/main" id="{6FA359DC-8209-4E68-8679-D5E0A832C5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5955" y="2404797"/>
              <a:ext cx="465618" cy="274320"/>
            </a:xfrm>
            <a:prstGeom prst="rightArrow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TextBox 36">
              <a:extLst>
                <a:ext uri="{FF2B5EF4-FFF2-40B4-BE49-F238E27FC236}">
                  <a16:creationId xmlns:a16="http://schemas.microsoft.com/office/drawing/2014/main" id="{F35CEE5D-22F3-48A8-94CA-25FE80C9C61D}"/>
                </a:ext>
              </a:extLst>
            </p:cNvPr>
            <p:cNvSpPr txBox="1"/>
            <p:nvPr/>
          </p:nvSpPr>
          <p:spPr>
            <a:xfrm>
              <a:off x="3091538" y="2731899"/>
              <a:ext cx="194711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LM Roman 10" panose="00000500000000000000" pitchFamily="50" charset="0"/>
                </a:rPr>
                <a:t>2x Sb +2x Cs</a:t>
              </a:r>
            </a:p>
          </p:txBody>
        </p:sp>
        <p:sp>
          <p:nvSpPr>
            <p:cNvPr id="435" name="TextBox 37">
              <a:extLst>
                <a:ext uri="{FF2B5EF4-FFF2-40B4-BE49-F238E27FC236}">
                  <a16:creationId xmlns:a16="http://schemas.microsoft.com/office/drawing/2014/main" id="{70351F32-7E89-4F4D-B7BF-4A97CFFE9210}"/>
                </a:ext>
              </a:extLst>
            </p:cNvPr>
            <p:cNvSpPr txBox="1"/>
            <p:nvPr/>
          </p:nvSpPr>
          <p:spPr>
            <a:xfrm>
              <a:off x="3091538" y="2398090"/>
              <a:ext cx="194711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LM Roman 10" panose="00000500000000000000" pitchFamily="50" charset="0"/>
                </a:rPr>
                <a:t>4x Cs</a:t>
              </a:r>
            </a:p>
          </p:txBody>
        </p:sp>
        <p:sp>
          <p:nvSpPr>
            <p:cNvPr id="436" name="TextBox 39">
              <a:extLst>
                <a:ext uri="{FF2B5EF4-FFF2-40B4-BE49-F238E27FC236}">
                  <a16:creationId xmlns:a16="http://schemas.microsoft.com/office/drawing/2014/main" id="{3E5154BB-9AAA-46EC-B27C-AD8D08FFDCA7}"/>
                </a:ext>
              </a:extLst>
            </p:cNvPr>
            <p:cNvSpPr txBox="1"/>
            <p:nvPr/>
          </p:nvSpPr>
          <p:spPr>
            <a:xfrm>
              <a:off x="3091538" y="2076025"/>
              <a:ext cx="194711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LM Roman 10" panose="00000500000000000000" pitchFamily="50" charset="0"/>
                </a:rPr>
                <a:t>2x Sb +2x Cs</a:t>
              </a:r>
            </a:p>
          </p:txBody>
        </p:sp>
        <p:sp>
          <p:nvSpPr>
            <p:cNvPr id="437" name="TextBox 40">
              <a:extLst>
                <a:ext uri="{FF2B5EF4-FFF2-40B4-BE49-F238E27FC236}">
                  <a16:creationId xmlns:a16="http://schemas.microsoft.com/office/drawing/2014/main" id="{A2E6B2EF-89A3-453D-A842-D7CA56D18508}"/>
                </a:ext>
              </a:extLst>
            </p:cNvPr>
            <p:cNvSpPr txBox="1"/>
            <p:nvPr/>
          </p:nvSpPr>
          <p:spPr>
            <a:xfrm>
              <a:off x="3091538" y="1785116"/>
              <a:ext cx="194711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LM Roman 10" panose="00000500000000000000" pitchFamily="50" charset="0"/>
                </a:rPr>
                <a:t>4x Cs</a:t>
              </a:r>
            </a:p>
          </p:txBody>
        </p:sp>
      </p:grpSp>
      <p:sp>
        <p:nvSpPr>
          <p:cNvPr id="84" name="CasellaDiTesto 2">
            <a:extLst>
              <a:ext uri="{FF2B5EF4-FFF2-40B4-BE49-F238E27FC236}">
                <a16:creationId xmlns:a16="http://schemas.microsoft.com/office/drawing/2014/main" id="{30713DB4-B8F1-807C-EB87-C5339B721DC4}"/>
              </a:ext>
            </a:extLst>
          </p:cNvPr>
          <p:cNvSpPr txBox="1"/>
          <p:nvPr/>
        </p:nvSpPr>
        <p:spPr>
          <a:xfrm>
            <a:off x="5206562" y="1776217"/>
            <a:ext cx="3423745" cy="1246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500" dirty="0"/>
              <a:t>Based on previous studies, </a:t>
            </a:r>
            <a:r>
              <a:rPr lang="en-US" sz="1500" dirty="0" smtClean="0"/>
              <a:t>3C-SiC has been the selected substrate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/>
              <a:t>(but also tested: TiO</a:t>
            </a:r>
            <a:r>
              <a:rPr lang="en-US" sz="1500" baseline="-25000" dirty="0"/>
              <a:t>2</a:t>
            </a:r>
            <a:r>
              <a:rPr lang="en-US" sz="1500" dirty="0"/>
              <a:t> , MgF</a:t>
            </a:r>
            <a:r>
              <a:rPr lang="en-US" sz="1500" baseline="-25000" dirty="0"/>
              <a:t>2</a:t>
            </a:r>
            <a:r>
              <a:rPr lang="en-US" sz="1500" dirty="0"/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 Galdi, </a:t>
            </a:r>
            <a:r>
              <a:rPr kumimoji="0" lang="it-IT" sz="15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et al.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Applied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Physics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Letters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118 (24), 244101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85" name="CasellaDiTesto 2">
            <a:extLst>
              <a:ext uri="{FF2B5EF4-FFF2-40B4-BE49-F238E27FC236}">
                <a16:creationId xmlns:a16="http://schemas.microsoft.com/office/drawing/2014/main" id="{30713DB4-B8F1-807C-EB87-C5339B721DC4}"/>
              </a:ext>
            </a:extLst>
          </p:cNvPr>
          <p:cNvSpPr txBox="1"/>
          <p:nvPr/>
        </p:nvSpPr>
        <p:spPr>
          <a:xfrm>
            <a:off x="5467759" y="4717083"/>
            <a:ext cx="360004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500" dirty="0" smtClean="0"/>
              <a:t>Some work from John Medley and </a:t>
            </a:r>
            <a:r>
              <a:rPr lang="en-US" sz="1500" dirty="0" err="1" smtClean="0"/>
              <a:t>Mengjia</a:t>
            </a:r>
            <a:r>
              <a:rPr lang="en-US" sz="1500" dirty="0" smtClean="0"/>
              <a:t> </a:t>
            </a:r>
            <a:r>
              <a:rPr lang="en-US" sz="1500" dirty="0" err="1" smtClean="0"/>
              <a:t>Gaowei</a:t>
            </a:r>
            <a:r>
              <a:rPr lang="en-US" sz="1500" dirty="0" smtClean="0"/>
              <a:t> at </a:t>
            </a:r>
            <a:r>
              <a:rPr lang="en-US" sz="1500" dirty="0" err="1" smtClean="0"/>
              <a:t>BNL</a:t>
            </a:r>
            <a:r>
              <a:rPr lang="en-US" sz="1500" dirty="0" smtClean="0"/>
              <a:t> has shown better reproducibility on </a:t>
            </a:r>
            <a:r>
              <a:rPr lang="en-US" sz="1500" dirty="0" smtClean="0"/>
              <a:t>Gr/4H-SiC…Something to explore in the future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Growth Conditions: Temperature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9C13A0B-CA18-482D-9427-8BC7CBA9440C}"/>
              </a:ext>
            </a:extLst>
          </p:cNvPr>
          <p:cNvSpPr txBox="1">
            <a:spLocks/>
          </p:cNvSpPr>
          <p:nvPr/>
        </p:nvSpPr>
        <p:spPr>
          <a:xfrm>
            <a:off x="76200" y="931345"/>
            <a:ext cx="5444359" cy="516735"/>
          </a:xfrm>
          <a:prstGeom prst="rect">
            <a:avLst/>
          </a:prstGeom>
        </p:spPr>
        <p:txBody>
          <a:bodyPr>
            <a:normAutofit/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kern="0" dirty="0"/>
              <a:t>Cs-Sb co-deposition on </a:t>
            </a:r>
            <a:r>
              <a:rPr lang="en-US" kern="0" dirty="0" err="1"/>
              <a:t>SiC</a:t>
            </a:r>
            <a:r>
              <a:rPr lang="en-US" kern="0" dirty="0"/>
              <a:t> </a:t>
            </a:r>
            <a:r>
              <a:rPr lang="en-US" kern="0" dirty="0" smtClean="0"/>
              <a:t>substrate</a:t>
            </a:r>
            <a:endParaRPr lang="en-US" kern="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66800" y="1398375"/>
            <a:ext cx="6330250" cy="3685784"/>
            <a:chOff x="0" y="1811527"/>
            <a:chExt cx="8716473" cy="47330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BB41C9-9848-431F-83A2-F7E561DC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11527"/>
              <a:ext cx="7976097" cy="47330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266C32-DAC4-4184-BC47-01BB2949F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6" t="38350" r="12080" b="24317"/>
            <a:stretch/>
          </p:blipFill>
          <p:spPr>
            <a:xfrm rot="10605404">
              <a:off x="1260622" y="1901013"/>
              <a:ext cx="2083324" cy="1242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E03BCCF7-EAF7-459B-A9E4-90B004881C98}"/>
                </a:ext>
              </a:extLst>
            </p:cNvPr>
            <p:cNvSpPr/>
            <p:nvPr/>
          </p:nvSpPr>
          <p:spPr>
            <a:xfrm>
              <a:off x="5214648" y="4654681"/>
              <a:ext cx="2615437" cy="1342132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picture containing green, sitting, close, monitor&#10;&#10;Description automatically generated">
              <a:extLst>
                <a:ext uri="{FF2B5EF4-FFF2-40B4-BE49-F238E27FC236}">
                  <a16:creationId xmlns:a16="http://schemas.microsoft.com/office/drawing/2014/main" id="{50382997-4A5D-4703-A2F0-4348AAAFC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0" t="25238" r="27460" b="38276"/>
            <a:stretch/>
          </p:blipFill>
          <p:spPr>
            <a:xfrm rot="21540000">
              <a:off x="6716581" y="3956753"/>
              <a:ext cx="1995731" cy="12235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ACA8090A-6B4C-44C9-9549-39A5A6B1FD61}"/>
                </a:ext>
              </a:extLst>
            </p:cNvPr>
            <p:cNvSpPr/>
            <p:nvPr/>
          </p:nvSpPr>
          <p:spPr>
            <a:xfrm>
              <a:off x="4737598" y="3516897"/>
              <a:ext cx="399619" cy="877548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779D47-8A34-4FD2-9107-4576C20FA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6" t="26667" r="28084" b="42984"/>
            <a:stretch/>
          </p:blipFill>
          <p:spPr>
            <a:xfrm>
              <a:off x="2615668" y="3955671"/>
              <a:ext cx="2003827" cy="11059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Star: 5 Points 10">
              <a:extLst>
                <a:ext uri="{FF2B5EF4-FFF2-40B4-BE49-F238E27FC236}">
                  <a16:creationId xmlns:a16="http://schemas.microsoft.com/office/drawing/2014/main" id="{0838E02A-C544-4654-8B18-5842C295CBE7}"/>
                </a:ext>
              </a:extLst>
            </p:cNvPr>
            <p:cNvSpPr/>
            <p:nvPr/>
          </p:nvSpPr>
          <p:spPr>
            <a:xfrm>
              <a:off x="645964" y="1982233"/>
              <a:ext cx="605402" cy="574571"/>
            </a:xfrm>
            <a:prstGeom prst="star5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C7960D-4DE2-4038-9CAB-B3B4D06DA3C5}"/>
                </a:ext>
              </a:extLst>
            </p:cNvPr>
            <p:cNvSpPr/>
            <p:nvPr/>
          </p:nvSpPr>
          <p:spPr>
            <a:xfrm>
              <a:off x="5787075" y="2350581"/>
              <a:ext cx="1470582" cy="616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sellaDiTesto 3">
              <a:extLst>
                <a:ext uri="{FF2B5EF4-FFF2-40B4-BE49-F238E27FC236}">
                  <a16:creationId xmlns:a16="http://schemas.microsoft.com/office/drawing/2014/main" id="{E01B5DCF-0FCF-BB1B-53A7-66CF7D93845E}"/>
                </a:ext>
              </a:extLst>
            </p:cNvPr>
            <p:cNvSpPr txBox="1"/>
            <p:nvPr/>
          </p:nvSpPr>
          <p:spPr>
            <a:xfrm>
              <a:off x="1159803" y="3201251"/>
              <a:ext cx="2284960" cy="770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Polycrystalline</a:t>
              </a:r>
            </a:p>
            <a:p>
              <a:pPr algn="ctr"/>
              <a:r>
                <a:rPr lang="en-US" sz="1500" dirty="0"/>
                <a:t>Rough</a:t>
              </a:r>
              <a:endParaRPr lang="it-IT" sz="1500" dirty="0"/>
            </a:p>
          </p:txBody>
        </p:sp>
        <p:sp>
          <p:nvSpPr>
            <p:cNvPr id="17" name="CasellaDiTesto 25">
              <a:extLst>
                <a:ext uri="{FF2B5EF4-FFF2-40B4-BE49-F238E27FC236}">
                  <a16:creationId xmlns:a16="http://schemas.microsoft.com/office/drawing/2014/main" id="{DFE7CB6A-7047-9078-B77B-1E622C51BF66}"/>
                </a:ext>
              </a:extLst>
            </p:cNvPr>
            <p:cNvSpPr txBox="1"/>
            <p:nvPr/>
          </p:nvSpPr>
          <p:spPr>
            <a:xfrm>
              <a:off x="6974500" y="3315674"/>
              <a:ext cx="1741973" cy="711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Fiber texture</a:t>
              </a:r>
            </a:p>
            <a:p>
              <a:pPr algn="ctr"/>
              <a:r>
                <a:rPr lang="en-US" sz="1500" dirty="0"/>
                <a:t>Flat</a:t>
              </a:r>
              <a:endParaRPr lang="it-IT" sz="1500" dirty="0"/>
            </a:p>
          </p:txBody>
        </p:sp>
        <p:sp>
          <p:nvSpPr>
            <p:cNvPr id="18" name="CasellaDiTesto 28">
              <a:extLst>
                <a:ext uri="{FF2B5EF4-FFF2-40B4-BE49-F238E27FC236}">
                  <a16:creationId xmlns:a16="http://schemas.microsoft.com/office/drawing/2014/main" id="{7C5AF4CA-77AF-5D01-B6D3-C9F3BCB898C0}"/>
                </a:ext>
              </a:extLst>
            </p:cNvPr>
            <p:cNvSpPr txBox="1"/>
            <p:nvPr/>
          </p:nvSpPr>
          <p:spPr>
            <a:xfrm>
              <a:off x="2612593" y="5109945"/>
              <a:ext cx="2112794" cy="711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Low crystallinity</a:t>
              </a:r>
            </a:p>
            <a:p>
              <a:pPr algn="ctr"/>
              <a:r>
                <a:rPr lang="en-US" sz="1500" dirty="0"/>
                <a:t>Rough</a:t>
              </a:r>
              <a:endParaRPr lang="it-IT" sz="1500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9EDE4732-E9DF-56D3-3596-295FF0B26263}"/>
                </a:ext>
              </a:extLst>
            </p:cNvPr>
            <p:cNvSpPr txBox="1"/>
            <p:nvPr/>
          </p:nvSpPr>
          <p:spPr>
            <a:xfrm>
              <a:off x="6149995" y="2021810"/>
              <a:ext cx="168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λ</a:t>
              </a:r>
              <a:r>
                <a:rPr lang="en-US" sz="2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=504 nm</a:t>
              </a:r>
              <a:endParaRPr lang="it-IT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1" name="Arrow: Down 14">
            <a:extLst>
              <a:ext uri="{FF2B5EF4-FFF2-40B4-BE49-F238E27FC236}">
                <a16:creationId xmlns:a16="http://schemas.microsoft.com/office/drawing/2014/main" id="{DD079E07-6D93-4FA2-A1F0-6B2E6E23008D}"/>
              </a:ext>
            </a:extLst>
          </p:cNvPr>
          <p:cNvSpPr/>
          <p:nvPr/>
        </p:nvSpPr>
        <p:spPr>
          <a:xfrm rot="19623408">
            <a:off x="1815607" y="5142814"/>
            <a:ext cx="587645" cy="814319"/>
          </a:xfrm>
          <a:prstGeom prst="downArrow">
            <a:avLst/>
          </a:prstGeom>
          <a:solidFill>
            <a:srgbClr val="0E9EB2"/>
          </a:solidFill>
          <a:ln w="28575">
            <a:solidFill>
              <a:srgbClr val="075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28B85-1E82-4880-A578-52DA329A17B7}"/>
              </a:ext>
            </a:extLst>
          </p:cNvPr>
          <p:cNvSpPr txBox="1"/>
          <p:nvPr/>
        </p:nvSpPr>
        <p:spPr>
          <a:xfrm>
            <a:off x="-245187" y="4888244"/>
            <a:ext cx="2569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LM Roman 10" panose="00000500000000000000" pitchFamily="50" charset="0"/>
              </a:rPr>
              <a:t>Lower Growth Temperature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38EEB2-5F41-4AFF-970B-383CA8F18DCF}"/>
              </a:ext>
            </a:extLst>
          </p:cNvPr>
          <p:cNvSpPr txBox="1"/>
          <p:nvPr/>
        </p:nvSpPr>
        <p:spPr>
          <a:xfrm>
            <a:off x="893673" y="5914375"/>
            <a:ext cx="3288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  <a:latin typeface="LM Roman 10" panose="00000500000000000000" pitchFamily="50" charset="0"/>
              </a:rPr>
              <a:t>Improved Quantum Efficiency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  <a:latin typeface="LM Roman 10" panose="00000500000000000000" pitchFamily="50" charset="0"/>
              </a:rPr>
              <a:t>Polycrystalline Films</a:t>
            </a:r>
          </a:p>
        </p:txBody>
      </p:sp>
      <p:sp>
        <p:nvSpPr>
          <p:cNvPr id="25" name="Arrow: Down 14">
            <a:extLst>
              <a:ext uri="{FF2B5EF4-FFF2-40B4-BE49-F238E27FC236}">
                <a16:creationId xmlns:a16="http://schemas.microsoft.com/office/drawing/2014/main" id="{DD079E07-6D93-4FA2-A1F0-6B2E6E23008D}"/>
              </a:ext>
            </a:extLst>
          </p:cNvPr>
          <p:cNvSpPr/>
          <p:nvPr/>
        </p:nvSpPr>
        <p:spPr>
          <a:xfrm rot="2612543">
            <a:off x="6698094" y="4889332"/>
            <a:ext cx="587645" cy="814319"/>
          </a:xfrm>
          <a:prstGeom prst="downArrow">
            <a:avLst/>
          </a:prstGeom>
          <a:solidFill>
            <a:srgbClr val="0E9EB2"/>
          </a:solidFill>
          <a:ln w="28575">
            <a:solidFill>
              <a:srgbClr val="075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A28B85-1E82-4880-A578-52DA329A17B7}"/>
              </a:ext>
            </a:extLst>
          </p:cNvPr>
          <p:cNvSpPr txBox="1"/>
          <p:nvPr/>
        </p:nvSpPr>
        <p:spPr>
          <a:xfrm>
            <a:off x="6498447" y="4342118"/>
            <a:ext cx="2569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LM Roman 10" panose="00000500000000000000" pitchFamily="50" charset="0"/>
              </a:rPr>
              <a:t>High </a:t>
            </a:r>
            <a:r>
              <a:rPr lang="en-US" sz="1500" dirty="0">
                <a:latin typeface="LM Roman 10" panose="00000500000000000000" pitchFamily="50" charset="0"/>
              </a:rPr>
              <a:t>Growth Temperature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38EEB2-5F41-4AFF-970B-383CA8F18DCF}"/>
              </a:ext>
            </a:extLst>
          </p:cNvPr>
          <p:cNvSpPr txBox="1"/>
          <p:nvPr/>
        </p:nvSpPr>
        <p:spPr>
          <a:xfrm>
            <a:off x="3334263" y="5629094"/>
            <a:ext cx="596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  <a:latin typeface="LM Roman 10" panose="00000500000000000000" pitchFamily="50" charset="0"/>
              </a:rPr>
              <a:t>Improved Crystal </a:t>
            </a:r>
            <a:r>
              <a:rPr lang="en-US" sz="1500" b="1" dirty="0" smtClean="0">
                <a:solidFill>
                  <a:srgbClr val="00B050"/>
                </a:solidFill>
                <a:latin typeface="LM Roman 10" panose="00000500000000000000" pitchFamily="50" charset="0"/>
              </a:rPr>
              <a:t>Order </a:t>
            </a:r>
          </a:p>
          <a:p>
            <a:pPr algn="ctr"/>
            <a:r>
              <a:rPr lang="en-US" sz="1500" b="1" dirty="0" smtClean="0">
                <a:solidFill>
                  <a:srgbClr val="00B050"/>
                </a:solidFill>
                <a:latin typeface="LM Roman 10" panose="00000500000000000000" pitchFamily="50" charset="0"/>
              </a:rPr>
              <a:t>OOP Film Orientation</a:t>
            </a:r>
          </a:p>
          <a:p>
            <a:pPr algn="ctr"/>
            <a:r>
              <a:rPr lang="en-US" sz="1500" b="1" dirty="0" smtClean="0">
                <a:solidFill>
                  <a:srgbClr val="00B050"/>
                </a:solidFill>
                <a:latin typeface="LM Roman 10" panose="00000500000000000000" pitchFamily="50" charset="0"/>
              </a:rPr>
              <a:t>Reduced </a:t>
            </a:r>
            <a:r>
              <a:rPr lang="en-US" sz="1500" b="1" dirty="0">
                <a:solidFill>
                  <a:srgbClr val="00B050"/>
                </a:solidFill>
                <a:latin typeface="LM Roman 10" panose="00000500000000000000" pitchFamily="50" charset="0"/>
              </a:rPr>
              <a:t>Surface Roughness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  <a:latin typeface="LM Roman 10" panose="00000500000000000000" pitchFamily="50" charset="0"/>
              </a:rPr>
              <a:t>Reduced Quantum Efficiency</a:t>
            </a:r>
          </a:p>
        </p:txBody>
      </p:sp>
    </p:spTree>
    <p:extLst>
      <p:ext uri="{BB962C8B-B14F-4D97-AF65-F5344CB8AC3E}">
        <p14:creationId xmlns:p14="http://schemas.microsoft.com/office/powerpoint/2010/main" val="3483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Solid Phase (Molecular Beam) Epitaxy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F63B-AEBC-4BDD-8A79-208654A906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Echeverria – Accelerator Physics Journal Club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sp>
        <p:nvSpPr>
          <p:cNvPr id="95" name="TextBox 13">
            <a:extLst>
              <a:ext uri="{FF2B5EF4-FFF2-40B4-BE49-F238E27FC236}">
                <a16:creationId xmlns:a16="http://schemas.microsoft.com/office/drawing/2014/main" id="{F7DFA575-75DE-4BD0-A286-8E8CCA10B0F0}"/>
              </a:ext>
            </a:extLst>
          </p:cNvPr>
          <p:cNvSpPr txBox="1"/>
          <p:nvPr/>
        </p:nvSpPr>
        <p:spPr>
          <a:xfrm>
            <a:off x="7657002" y="4911018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LM Roman 10" panose="00000500000000000000" pitchFamily="50" charset="0"/>
              </a:rPr>
              <a:t>Time</a:t>
            </a:r>
          </a:p>
        </p:txBody>
      </p:sp>
      <p:sp>
        <p:nvSpPr>
          <p:cNvPr id="97" name="Content Placeholder 1">
            <a:extLst>
              <a:ext uri="{FF2B5EF4-FFF2-40B4-BE49-F238E27FC236}">
                <a16:creationId xmlns:a16="http://schemas.microsoft.com/office/drawing/2014/main" id="{3C88FE1A-97D8-40B2-882D-8885E4416A75}"/>
              </a:ext>
            </a:extLst>
          </p:cNvPr>
          <p:cNvSpPr txBox="1">
            <a:spLocks/>
          </p:cNvSpPr>
          <p:nvPr/>
        </p:nvSpPr>
        <p:spPr>
          <a:xfrm>
            <a:off x="746664" y="1015902"/>
            <a:ext cx="4750246" cy="854939"/>
          </a:xfrm>
          <a:prstGeom prst="rect">
            <a:avLst/>
          </a:prstGeom>
          <a:solidFill>
            <a:srgbClr val="0E9EB2"/>
          </a:solidFill>
          <a:ln>
            <a:solidFill>
              <a:srgbClr val="07535D"/>
            </a:solidFill>
          </a:ln>
        </p:spPr>
        <p:txBody>
          <a:bodyPr>
            <a:normAutofit/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1500" b="1" u="sng" kern="0" dirty="0">
                <a:solidFill>
                  <a:schemeClr val="bg1"/>
                </a:solidFill>
              </a:rPr>
              <a:t>Low</a:t>
            </a:r>
            <a:r>
              <a:rPr lang="en-US" sz="1500" kern="0" dirty="0">
                <a:solidFill>
                  <a:schemeClr val="bg1"/>
                </a:solidFill>
              </a:rPr>
              <a:t> Deposition temperature to take advantage of improved Cs sticking coefficient</a:t>
            </a:r>
          </a:p>
          <a:p>
            <a:pPr defTabSz="914400"/>
            <a:r>
              <a:rPr lang="en-US" sz="1500" b="1" u="sng" kern="0" dirty="0">
                <a:solidFill>
                  <a:schemeClr val="bg1"/>
                </a:solidFill>
              </a:rPr>
              <a:t>High</a:t>
            </a:r>
            <a:r>
              <a:rPr lang="en-US" sz="1500" kern="0" dirty="0">
                <a:solidFill>
                  <a:schemeClr val="bg1"/>
                </a:solidFill>
              </a:rPr>
              <a:t> temperature Cs anneal to improve crystallinity </a:t>
            </a:r>
          </a:p>
        </p:txBody>
      </p:sp>
      <p:cxnSp>
        <p:nvCxnSpPr>
          <p:cNvPr id="101" name="Straight Arrow Connector 25">
            <a:extLst>
              <a:ext uri="{FF2B5EF4-FFF2-40B4-BE49-F238E27FC236}">
                <a16:creationId xmlns:a16="http://schemas.microsoft.com/office/drawing/2014/main" id="{CC93D68E-1338-422F-8986-73351AC9B855}"/>
              </a:ext>
            </a:extLst>
          </p:cNvPr>
          <p:cNvCxnSpPr>
            <a:cxnSpLocks/>
          </p:cNvCxnSpPr>
          <p:nvPr/>
        </p:nvCxnSpPr>
        <p:spPr>
          <a:xfrm flipV="1">
            <a:off x="466115" y="972247"/>
            <a:ext cx="0" cy="252276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478955" y="5072601"/>
            <a:ext cx="7144589" cy="9729"/>
          </a:xfrm>
          <a:prstGeom prst="line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147216" y="2604414"/>
            <a:ext cx="3850329" cy="2468187"/>
            <a:chOff x="3147216" y="2604414"/>
            <a:chExt cx="3850329" cy="2468187"/>
          </a:xfrm>
        </p:grpSpPr>
        <p:cxnSp>
          <p:nvCxnSpPr>
            <p:cNvPr id="106" name="Straight Connector 18">
              <a:extLst>
                <a:ext uri="{FF2B5EF4-FFF2-40B4-BE49-F238E27FC236}">
                  <a16:creationId xmlns:a16="http://schemas.microsoft.com/office/drawing/2014/main" id="{E1ECEFCF-16E0-4AEE-90C8-13995D31DEBC}"/>
                </a:ext>
              </a:extLst>
            </p:cNvPr>
            <p:cNvCxnSpPr>
              <a:cxnSpLocks/>
            </p:cNvCxnSpPr>
            <p:nvPr/>
          </p:nvCxnSpPr>
          <p:spPr>
            <a:xfrm>
              <a:off x="3359799" y="3506709"/>
              <a:ext cx="691451" cy="677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7">
              <a:extLst>
                <a:ext uri="{FF2B5EF4-FFF2-40B4-BE49-F238E27FC236}">
                  <a16:creationId xmlns:a16="http://schemas.microsoft.com/office/drawing/2014/main" id="{B798FCF4-4EF2-46FA-8E1C-3AC8E61CB11A}"/>
                </a:ext>
              </a:extLst>
            </p:cNvPr>
            <p:cNvCxnSpPr>
              <a:cxnSpLocks/>
            </p:cNvCxnSpPr>
            <p:nvPr/>
          </p:nvCxnSpPr>
          <p:spPr>
            <a:xfrm>
              <a:off x="4734970" y="2613841"/>
              <a:ext cx="577456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8">
              <a:extLst>
                <a:ext uri="{FF2B5EF4-FFF2-40B4-BE49-F238E27FC236}">
                  <a16:creationId xmlns:a16="http://schemas.microsoft.com/office/drawing/2014/main" id="{E1ECEFCF-16E0-4AEE-90C8-13995D31DEBC}"/>
                </a:ext>
              </a:extLst>
            </p:cNvPr>
            <p:cNvCxnSpPr>
              <a:cxnSpLocks/>
            </p:cNvCxnSpPr>
            <p:nvPr/>
          </p:nvCxnSpPr>
          <p:spPr>
            <a:xfrm>
              <a:off x="6129762" y="3519332"/>
              <a:ext cx="691451" cy="677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0">
              <a:extLst>
                <a:ext uri="{FF2B5EF4-FFF2-40B4-BE49-F238E27FC236}">
                  <a16:creationId xmlns:a16="http://schemas.microsoft.com/office/drawing/2014/main" id="{1A13191E-895D-4668-A7A2-0AA9CB6FA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035" y="2604414"/>
              <a:ext cx="720578" cy="91188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22">
              <a:extLst>
                <a:ext uri="{FF2B5EF4-FFF2-40B4-BE49-F238E27FC236}">
                  <a16:creationId xmlns:a16="http://schemas.microsoft.com/office/drawing/2014/main" id="{B363A6A6-38CB-4051-80CE-EA8C91892ACB}"/>
                </a:ext>
              </a:extLst>
            </p:cNvPr>
            <p:cNvCxnSpPr>
              <a:cxnSpLocks/>
            </p:cNvCxnSpPr>
            <p:nvPr/>
          </p:nvCxnSpPr>
          <p:spPr>
            <a:xfrm>
              <a:off x="5296418" y="2610764"/>
              <a:ext cx="850849" cy="9221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3353860" y="3825766"/>
              <a:ext cx="696157" cy="5950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753613" y="3825766"/>
              <a:ext cx="2078538" cy="580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6" name="Picture 10">
              <a:extLst>
                <a:ext uri="{FF2B5EF4-FFF2-40B4-BE49-F238E27FC236}">
                  <a16:creationId xmlns:a16="http://schemas.microsoft.com/office/drawing/2014/main" id="{53EEEEA5-E789-4FCC-9D78-8B3CBABDD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644" r="73690" b="22475"/>
            <a:stretch/>
          </p:blipFill>
          <p:spPr>
            <a:xfrm>
              <a:off x="3147216" y="4604537"/>
              <a:ext cx="1044117" cy="468064"/>
            </a:xfrm>
            <a:prstGeom prst="rect">
              <a:avLst/>
            </a:prstGeom>
          </p:spPr>
        </p:pic>
        <p:pic>
          <p:nvPicPr>
            <p:cNvPr id="147" name="Picture 10">
              <a:extLst>
                <a:ext uri="{FF2B5EF4-FFF2-40B4-BE49-F238E27FC236}">
                  <a16:creationId xmlns:a16="http://schemas.microsoft.com/office/drawing/2014/main" id="{53EEEEA5-E789-4FCC-9D78-8B3CBABDD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644" r="73690" b="22475"/>
            <a:stretch/>
          </p:blipFill>
          <p:spPr>
            <a:xfrm>
              <a:off x="5953428" y="4604537"/>
              <a:ext cx="1044117" cy="468064"/>
            </a:xfrm>
            <a:prstGeom prst="rect">
              <a:avLst/>
            </a:prstGeom>
          </p:spPr>
        </p:pic>
      </p:grpSp>
      <p:sp>
        <p:nvSpPr>
          <p:cNvPr id="156" name="TextBox 13">
            <a:extLst>
              <a:ext uri="{FF2B5EF4-FFF2-40B4-BE49-F238E27FC236}">
                <a16:creationId xmlns:a16="http://schemas.microsoft.com/office/drawing/2014/main" id="{F7DFA575-75DE-4BD0-A286-8E8CCA10B0F0}"/>
              </a:ext>
            </a:extLst>
          </p:cNvPr>
          <p:cNvSpPr txBox="1"/>
          <p:nvPr/>
        </p:nvSpPr>
        <p:spPr>
          <a:xfrm rot="16200000">
            <a:off x="-114293" y="2129093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LM Roman 10" panose="00000500000000000000" pitchFamily="50" charset="0"/>
              </a:rPr>
              <a:t>Temp</a:t>
            </a:r>
            <a:endParaRPr lang="en-US" sz="1500" b="1" dirty="0">
              <a:latin typeface="LM Roman 10" panose="00000500000000000000" pitchFamily="50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951" y="2590800"/>
            <a:ext cx="1341171" cy="3884003"/>
            <a:chOff x="43951" y="2590800"/>
            <a:chExt cx="1341171" cy="3884003"/>
          </a:xfrm>
        </p:grpSpPr>
        <p:sp>
          <p:nvSpPr>
            <p:cNvPr id="99" name="TextBox 11">
              <a:extLst>
                <a:ext uri="{FF2B5EF4-FFF2-40B4-BE49-F238E27FC236}">
                  <a16:creationId xmlns:a16="http://schemas.microsoft.com/office/drawing/2014/main" id="{73B553DC-0CFF-45CD-9761-FEE3B07D4AD5}"/>
                </a:ext>
              </a:extLst>
            </p:cNvPr>
            <p:cNvSpPr txBox="1"/>
            <p:nvPr/>
          </p:nvSpPr>
          <p:spPr>
            <a:xfrm>
              <a:off x="460123" y="3158900"/>
              <a:ext cx="87716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latin typeface="LM Roman 10" panose="00000500000000000000" pitchFamily="50" charset="0"/>
                </a:rPr>
                <a:t>T=40°C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3951" y="2590800"/>
              <a:ext cx="1341171" cy="3884003"/>
              <a:chOff x="43951" y="2590800"/>
              <a:chExt cx="1341171" cy="3884003"/>
            </a:xfrm>
          </p:grpSpPr>
          <p:pic>
            <p:nvPicPr>
              <p:cNvPr id="98" name="Picture 10">
                <a:extLst>
                  <a:ext uri="{FF2B5EF4-FFF2-40B4-BE49-F238E27FC236}">
                    <a16:creationId xmlns:a16="http://schemas.microsoft.com/office/drawing/2014/main" id="{53EEEEA5-E789-4FCC-9D78-8B3CBABDD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3644" r="73690" b="22475"/>
              <a:stretch/>
            </p:blipFill>
            <p:spPr>
              <a:xfrm>
                <a:off x="341005" y="4604537"/>
                <a:ext cx="1044117" cy="468064"/>
              </a:xfrm>
              <a:prstGeom prst="rect">
                <a:avLst/>
              </a:prstGeom>
            </p:spPr>
          </p:pic>
          <p:cxnSp>
            <p:nvCxnSpPr>
              <p:cNvPr id="104" name="Straight Connector 16">
                <a:extLst>
                  <a:ext uri="{FF2B5EF4-FFF2-40B4-BE49-F238E27FC236}">
                    <a16:creationId xmlns:a16="http://schemas.microsoft.com/office/drawing/2014/main" id="{ECEE93AE-D77A-4022-89FD-EAED936388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022" y="3503676"/>
                <a:ext cx="811864" cy="3033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ectangle 122"/>
              <p:cNvSpPr/>
              <p:nvPr/>
            </p:nvSpPr>
            <p:spPr>
              <a:xfrm>
                <a:off x="466115" y="3825766"/>
                <a:ext cx="801771" cy="59001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 rot="16200000">
                <a:off x="-4780" y="3936105"/>
                <a:ext cx="466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/>
                    </a:solidFill>
                  </a:rPr>
                  <a:t>Cs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 rot="16200000">
                <a:off x="21900" y="4664267"/>
                <a:ext cx="466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3"/>
                    </a:solidFill>
                  </a:rPr>
                  <a:t>Sb</a:t>
                </a:r>
                <a:endParaRPr lang="en-US" dirty="0">
                  <a:solidFill>
                    <a:schemeClr val="accent3"/>
                  </a:solidFill>
                </a:endParaRPr>
              </a:p>
            </p:txBody>
          </p:sp>
          <p:cxnSp>
            <p:nvCxnSpPr>
              <p:cNvPr id="151" name="Straight Connector 150"/>
              <p:cNvCxnSpPr/>
              <p:nvPr/>
            </p:nvCxnSpPr>
            <p:spPr>
              <a:xfrm flipH="1">
                <a:off x="1243037" y="3495008"/>
                <a:ext cx="15303" cy="265814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H="1">
                <a:off x="452461" y="2590800"/>
                <a:ext cx="15325" cy="356235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0" name="TextBox 13">
                <a:extLst>
                  <a:ext uri="{FF2B5EF4-FFF2-40B4-BE49-F238E27FC236}">
                    <a16:creationId xmlns:a16="http://schemas.microsoft.com/office/drawing/2014/main" id="{F7DFA575-75DE-4BD0-A286-8E8CCA10B0F0}"/>
                  </a:ext>
                </a:extLst>
              </p:cNvPr>
              <p:cNvSpPr txBox="1"/>
              <p:nvPr/>
            </p:nvSpPr>
            <p:spPr>
              <a:xfrm rot="16200000">
                <a:off x="162185" y="5643806"/>
                <a:ext cx="133882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>
                    <a:latin typeface="LM Roman 10" panose="00000500000000000000" pitchFamily="50" charset="0"/>
                  </a:rPr>
                  <a:t>Deposition</a:t>
                </a:r>
                <a:endParaRPr lang="en-US" sz="1500" dirty="0">
                  <a:latin typeface="LM Roman 10" panose="00000500000000000000" pitchFamily="50" charset="0"/>
                </a:endParaRPr>
              </a:p>
            </p:txBody>
          </p:sp>
        </p:grpSp>
      </p:grpSp>
      <p:grpSp>
        <p:nvGrpSpPr>
          <p:cNvPr id="305" name="Group 304"/>
          <p:cNvGrpSpPr>
            <a:grpSpLocks noChangeAspect="1"/>
          </p:cNvGrpSpPr>
          <p:nvPr/>
        </p:nvGrpSpPr>
        <p:grpSpPr>
          <a:xfrm>
            <a:off x="6897937" y="1219540"/>
            <a:ext cx="1900332" cy="1828800"/>
            <a:chOff x="8272488" y="1869271"/>
            <a:chExt cx="3438425" cy="3308996"/>
          </a:xfrm>
        </p:grpSpPr>
        <p:grpSp>
          <p:nvGrpSpPr>
            <p:cNvPr id="235" name="Gruppo 100">
              <a:extLst>
                <a:ext uri="{FF2B5EF4-FFF2-40B4-BE49-F238E27FC236}">
                  <a16:creationId xmlns:a16="http://schemas.microsoft.com/office/drawing/2014/main" id="{FAA47DA5-96AD-BCB9-B499-3A01CB9F638F}"/>
                </a:ext>
              </a:extLst>
            </p:cNvPr>
            <p:cNvGrpSpPr/>
            <p:nvPr/>
          </p:nvGrpSpPr>
          <p:grpSpPr>
            <a:xfrm>
              <a:off x="8272488" y="1869271"/>
              <a:ext cx="3438425" cy="2242536"/>
              <a:chOff x="8258575" y="4208988"/>
              <a:chExt cx="3438425" cy="2242536"/>
            </a:xfrm>
          </p:grpSpPr>
          <p:sp>
            <p:nvSpPr>
              <p:cNvPr id="236" name="Ovale 66">
                <a:extLst>
                  <a:ext uri="{FF2B5EF4-FFF2-40B4-BE49-F238E27FC236}">
                    <a16:creationId xmlns:a16="http://schemas.microsoft.com/office/drawing/2014/main" id="{02EAB6AA-070E-EA23-45F4-A140BF3F0DBC}"/>
                  </a:ext>
                </a:extLst>
              </p:cNvPr>
              <p:cNvSpPr/>
              <p:nvPr/>
            </p:nvSpPr>
            <p:spPr>
              <a:xfrm>
                <a:off x="8258575" y="6116141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7" name="Ovale 67">
                <a:extLst>
                  <a:ext uri="{FF2B5EF4-FFF2-40B4-BE49-F238E27FC236}">
                    <a16:creationId xmlns:a16="http://schemas.microsoft.com/office/drawing/2014/main" id="{F59114F5-622C-95B0-3785-9E16B4536BEC}"/>
                  </a:ext>
                </a:extLst>
              </p:cNvPr>
              <p:cNvSpPr/>
              <p:nvPr/>
            </p:nvSpPr>
            <p:spPr>
              <a:xfrm>
                <a:off x="10302129" y="6116141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8" name="Ovale 68">
                <a:extLst>
                  <a:ext uri="{FF2B5EF4-FFF2-40B4-BE49-F238E27FC236}">
                    <a16:creationId xmlns:a16="http://schemas.microsoft.com/office/drawing/2014/main" id="{D10E57C9-EDE4-BBB3-1CDD-C76CE9B9A224}"/>
                  </a:ext>
                </a:extLst>
              </p:cNvPr>
              <p:cNvSpPr/>
              <p:nvPr/>
            </p:nvSpPr>
            <p:spPr>
              <a:xfrm>
                <a:off x="9280352" y="6116141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9" name="Ovale 69">
                <a:extLst>
                  <a:ext uri="{FF2B5EF4-FFF2-40B4-BE49-F238E27FC236}">
                    <a16:creationId xmlns:a16="http://schemas.microsoft.com/office/drawing/2014/main" id="{0EA34C77-1A2A-9A17-1543-4E51A25E8D11}"/>
                  </a:ext>
                </a:extLst>
              </p:cNvPr>
              <p:cNvSpPr/>
              <p:nvPr/>
            </p:nvSpPr>
            <p:spPr>
              <a:xfrm>
                <a:off x="11323908" y="6116141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0" name="Ovale 70">
                <a:extLst>
                  <a:ext uri="{FF2B5EF4-FFF2-40B4-BE49-F238E27FC236}">
                    <a16:creationId xmlns:a16="http://schemas.microsoft.com/office/drawing/2014/main" id="{D043F277-EE1C-5CC5-15B8-C491526C8EB8}"/>
                  </a:ext>
                </a:extLst>
              </p:cNvPr>
              <p:cNvSpPr/>
              <p:nvPr/>
            </p:nvSpPr>
            <p:spPr>
              <a:xfrm>
                <a:off x="9721476" y="6046377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1" name="Ovale 71">
                <a:extLst>
                  <a:ext uri="{FF2B5EF4-FFF2-40B4-BE49-F238E27FC236}">
                    <a16:creationId xmlns:a16="http://schemas.microsoft.com/office/drawing/2014/main" id="{43ED1A9B-E0E0-20AC-338A-93BB12914972}"/>
                  </a:ext>
                </a:extLst>
              </p:cNvPr>
              <p:cNvSpPr/>
              <p:nvPr/>
            </p:nvSpPr>
            <p:spPr>
              <a:xfrm>
                <a:off x="8699699" y="6046377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2" name="Ovale 72">
                <a:extLst>
                  <a:ext uri="{FF2B5EF4-FFF2-40B4-BE49-F238E27FC236}">
                    <a16:creationId xmlns:a16="http://schemas.microsoft.com/office/drawing/2014/main" id="{E42DBC74-7A56-7653-2CF1-485FB95BBDED}"/>
                  </a:ext>
                </a:extLst>
              </p:cNvPr>
              <p:cNvSpPr/>
              <p:nvPr/>
            </p:nvSpPr>
            <p:spPr>
              <a:xfrm>
                <a:off x="10743253" y="6046377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3" name="Ovale 73">
                <a:extLst>
                  <a:ext uri="{FF2B5EF4-FFF2-40B4-BE49-F238E27FC236}">
                    <a16:creationId xmlns:a16="http://schemas.microsoft.com/office/drawing/2014/main" id="{7A6B277A-5F53-DFC0-3674-B02535C0D3FA}"/>
                  </a:ext>
                </a:extLst>
              </p:cNvPr>
              <p:cNvSpPr/>
              <p:nvPr/>
            </p:nvSpPr>
            <p:spPr>
              <a:xfrm>
                <a:off x="8518990" y="566103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4" name="Ovale 74">
                <a:extLst>
                  <a:ext uri="{FF2B5EF4-FFF2-40B4-BE49-F238E27FC236}">
                    <a16:creationId xmlns:a16="http://schemas.microsoft.com/office/drawing/2014/main" id="{9A2C2C05-500D-2675-4DFA-D782DCFEF23E}"/>
                  </a:ext>
                </a:extLst>
              </p:cNvPr>
              <p:cNvSpPr/>
              <p:nvPr/>
            </p:nvSpPr>
            <p:spPr>
              <a:xfrm>
                <a:off x="10582374" y="566103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5" name="Ovale 75">
                <a:extLst>
                  <a:ext uri="{FF2B5EF4-FFF2-40B4-BE49-F238E27FC236}">
                    <a16:creationId xmlns:a16="http://schemas.microsoft.com/office/drawing/2014/main" id="{153AD65B-627F-3077-D974-8448C8275514}"/>
                  </a:ext>
                </a:extLst>
              </p:cNvPr>
              <p:cNvSpPr/>
              <p:nvPr/>
            </p:nvSpPr>
            <p:spPr>
              <a:xfrm>
                <a:off x="9550682" y="566103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6" name="Ovale 76">
                <a:extLst>
                  <a:ext uri="{FF2B5EF4-FFF2-40B4-BE49-F238E27FC236}">
                    <a16:creationId xmlns:a16="http://schemas.microsoft.com/office/drawing/2014/main" id="{5EF977BB-255C-3908-0DCE-319D0C9A91A1}"/>
                  </a:ext>
                </a:extLst>
              </p:cNvPr>
              <p:cNvSpPr/>
              <p:nvPr/>
            </p:nvSpPr>
            <p:spPr>
              <a:xfrm>
                <a:off x="9034836" y="566103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7" name="Ovale 77">
                <a:extLst>
                  <a:ext uri="{FF2B5EF4-FFF2-40B4-BE49-F238E27FC236}">
                    <a16:creationId xmlns:a16="http://schemas.microsoft.com/office/drawing/2014/main" id="{48F8E033-5BC9-C132-0A9E-C039727DC1AB}"/>
                  </a:ext>
                </a:extLst>
              </p:cNvPr>
              <p:cNvSpPr/>
              <p:nvPr/>
            </p:nvSpPr>
            <p:spPr>
              <a:xfrm>
                <a:off x="11098219" y="566103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8" name="Ovale 78">
                <a:extLst>
                  <a:ext uri="{FF2B5EF4-FFF2-40B4-BE49-F238E27FC236}">
                    <a16:creationId xmlns:a16="http://schemas.microsoft.com/office/drawing/2014/main" id="{0C2230D1-0189-77F1-1B89-A2B3C1CD2C19}"/>
                  </a:ext>
                </a:extLst>
              </p:cNvPr>
              <p:cNvSpPr/>
              <p:nvPr/>
            </p:nvSpPr>
            <p:spPr>
              <a:xfrm>
                <a:off x="10066528" y="566103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9" name="Ovale 79">
                <a:extLst>
                  <a:ext uri="{FF2B5EF4-FFF2-40B4-BE49-F238E27FC236}">
                    <a16:creationId xmlns:a16="http://schemas.microsoft.com/office/drawing/2014/main" id="{ED0D7154-E58E-234D-F966-862AC2FEBC56}"/>
                  </a:ext>
                </a:extLst>
              </p:cNvPr>
              <p:cNvSpPr/>
              <p:nvPr/>
            </p:nvSpPr>
            <p:spPr>
              <a:xfrm>
                <a:off x="8807175" y="5212914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0" name="Ovale 80">
                <a:extLst>
                  <a:ext uri="{FF2B5EF4-FFF2-40B4-BE49-F238E27FC236}">
                    <a16:creationId xmlns:a16="http://schemas.microsoft.com/office/drawing/2014/main" id="{65D57963-24DA-978C-A853-98AA361BAB3B}"/>
                  </a:ext>
                </a:extLst>
              </p:cNvPr>
              <p:cNvSpPr/>
              <p:nvPr/>
            </p:nvSpPr>
            <p:spPr>
              <a:xfrm>
                <a:off x="10850729" y="5212914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1" name="Ovale 81">
                <a:extLst>
                  <a:ext uri="{FF2B5EF4-FFF2-40B4-BE49-F238E27FC236}">
                    <a16:creationId xmlns:a16="http://schemas.microsoft.com/office/drawing/2014/main" id="{FE46F6F5-F190-058A-FC2E-20595F42DB82}"/>
                  </a:ext>
                </a:extLst>
              </p:cNvPr>
              <p:cNvSpPr/>
              <p:nvPr/>
            </p:nvSpPr>
            <p:spPr>
              <a:xfrm>
                <a:off x="9828952" y="5212914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2" name="Ovale 82">
                <a:extLst>
                  <a:ext uri="{FF2B5EF4-FFF2-40B4-BE49-F238E27FC236}">
                    <a16:creationId xmlns:a16="http://schemas.microsoft.com/office/drawing/2014/main" id="{53980BB9-8EDD-06C1-1ADD-02B793DC37DB}"/>
                  </a:ext>
                </a:extLst>
              </p:cNvPr>
              <p:cNvSpPr/>
              <p:nvPr/>
            </p:nvSpPr>
            <p:spPr>
              <a:xfrm>
                <a:off x="10270076" y="5143150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3" name="Ovale 83">
                <a:extLst>
                  <a:ext uri="{FF2B5EF4-FFF2-40B4-BE49-F238E27FC236}">
                    <a16:creationId xmlns:a16="http://schemas.microsoft.com/office/drawing/2014/main" id="{672A3064-EBBF-F257-1CE1-2C5062095EC6}"/>
                  </a:ext>
                </a:extLst>
              </p:cNvPr>
              <p:cNvSpPr/>
              <p:nvPr/>
            </p:nvSpPr>
            <p:spPr>
              <a:xfrm>
                <a:off x="9248299" y="5143150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4" name="Ovale 84">
                <a:extLst>
                  <a:ext uri="{FF2B5EF4-FFF2-40B4-BE49-F238E27FC236}">
                    <a16:creationId xmlns:a16="http://schemas.microsoft.com/office/drawing/2014/main" id="{1A841C18-E63B-A89F-1312-3984E615CCA8}"/>
                  </a:ext>
                </a:extLst>
              </p:cNvPr>
              <p:cNvSpPr/>
              <p:nvPr/>
            </p:nvSpPr>
            <p:spPr>
              <a:xfrm>
                <a:off x="11291853" y="5143150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5" name="Ovale 85">
                <a:extLst>
                  <a:ext uri="{FF2B5EF4-FFF2-40B4-BE49-F238E27FC236}">
                    <a16:creationId xmlns:a16="http://schemas.microsoft.com/office/drawing/2014/main" id="{D6AE6B84-4684-2FE9-55B5-AFD6AD9E6F7A}"/>
                  </a:ext>
                </a:extLst>
              </p:cNvPr>
              <p:cNvSpPr/>
              <p:nvPr/>
            </p:nvSpPr>
            <p:spPr>
              <a:xfrm>
                <a:off x="8263458" y="5143150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6" name="Ovale 86">
                <a:extLst>
                  <a:ext uri="{FF2B5EF4-FFF2-40B4-BE49-F238E27FC236}">
                    <a16:creationId xmlns:a16="http://schemas.microsoft.com/office/drawing/2014/main" id="{E067A9C4-8CC3-CE24-4563-D739B857756B}"/>
                  </a:ext>
                </a:extLst>
              </p:cNvPr>
              <p:cNvSpPr/>
              <p:nvPr/>
            </p:nvSpPr>
            <p:spPr>
              <a:xfrm>
                <a:off x="8547060" y="4749750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7" name="Ovale 87">
                <a:extLst>
                  <a:ext uri="{FF2B5EF4-FFF2-40B4-BE49-F238E27FC236}">
                    <a16:creationId xmlns:a16="http://schemas.microsoft.com/office/drawing/2014/main" id="{7746EA01-CBB9-DC00-8A1B-1FB426832F8C}"/>
                  </a:ext>
                </a:extLst>
              </p:cNvPr>
              <p:cNvSpPr/>
              <p:nvPr/>
            </p:nvSpPr>
            <p:spPr>
              <a:xfrm>
                <a:off x="10610444" y="4749750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8" name="Ovale 88">
                <a:extLst>
                  <a:ext uri="{FF2B5EF4-FFF2-40B4-BE49-F238E27FC236}">
                    <a16:creationId xmlns:a16="http://schemas.microsoft.com/office/drawing/2014/main" id="{173241DD-0830-6AD2-D047-BF710C1F2132}"/>
                  </a:ext>
                </a:extLst>
              </p:cNvPr>
              <p:cNvSpPr/>
              <p:nvPr/>
            </p:nvSpPr>
            <p:spPr>
              <a:xfrm>
                <a:off x="9578752" y="4749750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9" name="Ovale 89">
                <a:extLst>
                  <a:ext uri="{FF2B5EF4-FFF2-40B4-BE49-F238E27FC236}">
                    <a16:creationId xmlns:a16="http://schemas.microsoft.com/office/drawing/2014/main" id="{3E44FF39-9A42-1AC0-610B-05808EB0742A}"/>
                  </a:ext>
                </a:extLst>
              </p:cNvPr>
              <p:cNvSpPr/>
              <p:nvPr/>
            </p:nvSpPr>
            <p:spPr>
              <a:xfrm>
                <a:off x="9062906" y="4749750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0" name="Ovale 90">
                <a:extLst>
                  <a:ext uri="{FF2B5EF4-FFF2-40B4-BE49-F238E27FC236}">
                    <a16:creationId xmlns:a16="http://schemas.microsoft.com/office/drawing/2014/main" id="{0380B2E6-18BE-4EAB-CFB8-95287AE6618C}"/>
                  </a:ext>
                </a:extLst>
              </p:cNvPr>
              <p:cNvSpPr/>
              <p:nvPr/>
            </p:nvSpPr>
            <p:spPr>
              <a:xfrm>
                <a:off x="11126289" y="4749750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1" name="Ovale 91">
                <a:extLst>
                  <a:ext uri="{FF2B5EF4-FFF2-40B4-BE49-F238E27FC236}">
                    <a16:creationId xmlns:a16="http://schemas.microsoft.com/office/drawing/2014/main" id="{C82856EE-9310-9057-EEBE-C01682D5F0FC}"/>
                  </a:ext>
                </a:extLst>
              </p:cNvPr>
              <p:cNvSpPr/>
              <p:nvPr/>
            </p:nvSpPr>
            <p:spPr>
              <a:xfrm>
                <a:off x="10094598" y="4749750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2" name="Ovale 92">
                <a:extLst>
                  <a:ext uri="{FF2B5EF4-FFF2-40B4-BE49-F238E27FC236}">
                    <a16:creationId xmlns:a16="http://schemas.microsoft.com/office/drawing/2014/main" id="{F0312049-B55B-870F-EDC5-8645574DC61C}"/>
                  </a:ext>
                </a:extLst>
              </p:cNvPr>
              <p:cNvSpPr/>
              <p:nvPr/>
            </p:nvSpPr>
            <p:spPr>
              <a:xfrm>
                <a:off x="8308033" y="4278752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3" name="Ovale 93">
                <a:extLst>
                  <a:ext uri="{FF2B5EF4-FFF2-40B4-BE49-F238E27FC236}">
                    <a16:creationId xmlns:a16="http://schemas.microsoft.com/office/drawing/2014/main" id="{B7B8BC44-DAE0-855C-0269-C5F07F4336C3}"/>
                  </a:ext>
                </a:extLst>
              </p:cNvPr>
              <p:cNvSpPr/>
              <p:nvPr/>
            </p:nvSpPr>
            <p:spPr>
              <a:xfrm>
                <a:off x="10351587" y="4278752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4" name="Ovale 94">
                <a:extLst>
                  <a:ext uri="{FF2B5EF4-FFF2-40B4-BE49-F238E27FC236}">
                    <a16:creationId xmlns:a16="http://schemas.microsoft.com/office/drawing/2014/main" id="{4E95A670-7EB9-D764-1ADB-C04FB3CDA0FC}"/>
                  </a:ext>
                </a:extLst>
              </p:cNvPr>
              <p:cNvSpPr/>
              <p:nvPr/>
            </p:nvSpPr>
            <p:spPr>
              <a:xfrm>
                <a:off x="9329810" y="4278752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5" name="Ovale 95">
                <a:extLst>
                  <a:ext uri="{FF2B5EF4-FFF2-40B4-BE49-F238E27FC236}">
                    <a16:creationId xmlns:a16="http://schemas.microsoft.com/office/drawing/2014/main" id="{5B40480F-AEFA-2147-1512-1F9FD697DBFE}"/>
                  </a:ext>
                </a:extLst>
              </p:cNvPr>
              <p:cNvSpPr/>
              <p:nvPr/>
            </p:nvSpPr>
            <p:spPr>
              <a:xfrm>
                <a:off x="11373366" y="4278752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6" name="Ovale 96">
                <a:extLst>
                  <a:ext uri="{FF2B5EF4-FFF2-40B4-BE49-F238E27FC236}">
                    <a16:creationId xmlns:a16="http://schemas.microsoft.com/office/drawing/2014/main" id="{8A3A19F7-DD95-18A3-A333-8C7A6A27B4E2}"/>
                  </a:ext>
                </a:extLst>
              </p:cNvPr>
              <p:cNvSpPr/>
              <p:nvPr/>
            </p:nvSpPr>
            <p:spPr>
              <a:xfrm>
                <a:off x="9770934" y="4208988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7" name="Ovale 97">
                <a:extLst>
                  <a:ext uri="{FF2B5EF4-FFF2-40B4-BE49-F238E27FC236}">
                    <a16:creationId xmlns:a16="http://schemas.microsoft.com/office/drawing/2014/main" id="{D5F2192C-F814-B875-0666-75DAD3E0DC10}"/>
                  </a:ext>
                </a:extLst>
              </p:cNvPr>
              <p:cNvSpPr/>
              <p:nvPr/>
            </p:nvSpPr>
            <p:spPr>
              <a:xfrm>
                <a:off x="8749157" y="4208988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8" name="Ovale 98">
                <a:extLst>
                  <a:ext uri="{FF2B5EF4-FFF2-40B4-BE49-F238E27FC236}">
                    <a16:creationId xmlns:a16="http://schemas.microsoft.com/office/drawing/2014/main" id="{D6F4D81C-6179-E9E7-917E-4254153AC528}"/>
                  </a:ext>
                </a:extLst>
              </p:cNvPr>
              <p:cNvSpPr/>
              <p:nvPr/>
            </p:nvSpPr>
            <p:spPr>
              <a:xfrm>
                <a:off x="10792711" y="4208988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69" name="Gruppo 136">
              <a:extLst>
                <a:ext uri="{FF2B5EF4-FFF2-40B4-BE49-F238E27FC236}">
                  <a16:creationId xmlns:a16="http://schemas.microsoft.com/office/drawing/2014/main" id="{1D77BFCB-66A1-F2DF-1D78-2D722916C664}"/>
                </a:ext>
              </a:extLst>
            </p:cNvPr>
            <p:cNvGrpSpPr/>
            <p:nvPr/>
          </p:nvGrpSpPr>
          <p:grpSpPr>
            <a:xfrm>
              <a:off x="8272488" y="3706660"/>
              <a:ext cx="3330951" cy="405147"/>
              <a:chOff x="8184116" y="3276382"/>
              <a:chExt cx="3330951" cy="405147"/>
            </a:xfrm>
          </p:grpSpPr>
          <p:sp>
            <p:nvSpPr>
              <p:cNvPr id="270" name="Ovale 103">
                <a:extLst>
                  <a:ext uri="{FF2B5EF4-FFF2-40B4-BE49-F238E27FC236}">
                    <a16:creationId xmlns:a16="http://schemas.microsoft.com/office/drawing/2014/main" id="{A0F82D29-3C40-B404-9C5C-9DCA3BF8FF7C}"/>
                  </a:ext>
                </a:extLst>
              </p:cNvPr>
              <p:cNvSpPr/>
              <p:nvPr/>
            </p:nvSpPr>
            <p:spPr>
              <a:xfrm>
                <a:off x="8184116" y="3346146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1" name="Ovale 104">
                <a:extLst>
                  <a:ext uri="{FF2B5EF4-FFF2-40B4-BE49-F238E27FC236}">
                    <a16:creationId xmlns:a16="http://schemas.microsoft.com/office/drawing/2014/main" id="{ED3ED3EF-C909-B6B5-22D7-FACF688673B0}"/>
                  </a:ext>
                </a:extLst>
              </p:cNvPr>
              <p:cNvSpPr/>
              <p:nvPr/>
            </p:nvSpPr>
            <p:spPr>
              <a:xfrm flipH="1">
                <a:off x="10848450" y="3346146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2" name="Ovale 105">
                <a:extLst>
                  <a:ext uri="{FF2B5EF4-FFF2-40B4-BE49-F238E27FC236}">
                    <a16:creationId xmlns:a16="http://schemas.microsoft.com/office/drawing/2014/main" id="{7FFF3031-5949-B6A8-45F1-80326D0F6743}"/>
                  </a:ext>
                </a:extLst>
              </p:cNvPr>
              <p:cNvSpPr/>
              <p:nvPr/>
            </p:nvSpPr>
            <p:spPr>
              <a:xfrm>
                <a:off x="9205893" y="3346146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3" name="Ovale 106">
                <a:extLst>
                  <a:ext uri="{FF2B5EF4-FFF2-40B4-BE49-F238E27FC236}">
                    <a16:creationId xmlns:a16="http://schemas.microsoft.com/office/drawing/2014/main" id="{822EA951-880B-E70A-DF58-BAD52787E99E}"/>
                  </a:ext>
                </a:extLst>
              </p:cNvPr>
              <p:cNvSpPr/>
              <p:nvPr/>
            </p:nvSpPr>
            <p:spPr>
              <a:xfrm>
                <a:off x="11249449" y="3346146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4" name="Ovale 107">
                <a:extLst>
                  <a:ext uri="{FF2B5EF4-FFF2-40B4-BE49-F238E27FC236}">
                    <a16:creationId xmlns:a16="http://schemas.microsoft.com/office/drawing/2014/main" id="{DA2756FC-1B9D-8E40-6CB0-E94215C4CE83}"/>
                  </a:ext>
                </a:extLst>
              </p:cNvPr>
              <p:cNvSpPr/>
              <p:nvPr/>
            </p:nvSpPr>
            <p:spPr>
              <a:xfrm>
                <a:off x="9647017" y="3276382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5" name="Ovale 108">
                <a:extLst>
                  <a:ext uri="{FF2B5EF4-FFF2-40B4-BE49-F238E27FC236}">
                    <a16:creationId xmlns:a16="http://schemas.microsoft.com/office/drawing/2014/main" id="{1580D602-FD96-51EC-D0AB-8323D8941D9A}"/>
                  </a:ext>
                </a:extLst>
              </p:cNvPr>
              <p:cNvSpPr/>
              <p:nvPr/>
            </p:nvSpPr>
            <p:spPr>
              <a:xfrm>
                <a:off x="8625240" y="3276382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6" name="Ovale 109">
                <a:extLst>
                  <a:ext uri="{FF2B5EF4-FFF2-40B4-BE49-F238E27FC236}">
                    <a16:creationId xmlns:a16="http://schemas.microsoft.com/office/drawing/2014/main" id="{E1B38EB7-9D03-846C-ADBB-41857D86D629}"/>
                  </a:ext>
                </a:extLst>
              </p:cNvPr>
              <p:cNvSpPr/>
              <p:nvPr/>
            </p:nvSpPr>
            <p:spPr>
              <a:xfrm flipH="1">
                <a:off x="10157642" y="3276382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77" name="Gruppo 137">
              <a:extLst>
                <a:ext uri="{FF2B5EF4-FFF2-40B4-BE49-F238E27FC236}">
                  <a16:creationId xmlns:a16="http://schemas.microsoft.com/office/drawing/2014/main" id="{E14B8AA3-115D-257E-D72B-B9855F5D9D62}"/>
                </a:ext>
              </a:extLst>
            </p:cNvPr>
            <p:cNvGrpSpPr/>
            <p:nvPr/>
          </p:nvGrpSpPr>
          <p:grpSpPr>
            <a:xfrm>
              <a:off x="8532903" y="3321322"/>
              <a:ext cx="2844847" cy="265618"/>
              <a:chOff x="8444531" y="2891044"/>
              <a:chExt cx="2844847" cy="265618"/>
            </a:xfrm>
          </p:grpSpPr>
          <p:sp>
            <p:nvSpPr>
              <p:cNvPr id="278" name="Ovale 110">
                <a:extLst>
                  <a:ext uri="{FF2B5EF4-FFF2-40B4-BE49-F238E27FC236}">
                    <a16:creationId xmlns:a16="http://schemas.microsoft.com/office/drawing/2014/main" id="{AF557AF5-2C9A-D220-0FFC-6A41372FC58D}"/>
                  </a:ext>
                </a:extLst>
              </p:cNvPr>
              <p:cNvSpPr/>
              <p:nvPr/>
            </p:nvSpPr>
            <p:spPr>
              <a:xfrm>
                <a:off x="8444531" y="2891044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9" name="Ovale 111">
                <a:extLst>
                  <a:ext uri="{FF2B5EF4-FFF2-40B4-BE49-F238E27FC236}">
                    <a16:creationId xmlns:a16="http://schemas.microsoft.com/office/drawing/2014/main" id="{4AFA1E3B-B927-F44A-82D0-294439CD3634}"/>
                  </a:ext>
                </a:extLst>
              </p:cNvPr>
              <p:cNvSpPr/>
              <p:nvPr/>
            </p:nvSpPr>
            <p:spPr>
              <a:xfrm>
                <a:off x="10507915" y="2891044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0" name="Ovale 112">
                <a:extLst>
                  <a:ext uri="{FF2B5EF4-FFF2-40B4-BE49-F238E27FC236}">
                    <a16:creationId xmlns:a16="http://schemas.microsoft.com/office/drawing/2014/main" id="{AB09A0B1-2C1B-036F-C68F-F2277A25693E}"/>
                  </a:ext>
                </a:extLst>
              </p:cNvPr>
              <p:cNvSpPr/>
              <p:nvPr/>
            </p:nvSpPr>
            <p:spPr>
              <a:xfrm>
                <a:off x="9476223" y="2891044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1" name="Ovale 114">
                <a:extLst>
                  <a:ext uri="{FF2B5EF4-FFF2-40B4-BE49-F238E27FC236}">
                    <a16:creationId xmlns:a16="http://schemas.microsoft.com/office/drawing/2014/main" id="{AA8DD288-1BD7-D41B-6ECC-96E458A7708C}"/>
                  </a:ext>
                </a:extLst>
              </p:cNvPr>
              <p:cNvSpPr/>
              <p:nvPr/>
            </p:nvSpPr>
            <p:spPr>
              <a:xfrm>
                <a:off x="11023760" y="2891044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2" name="Ovale 115">
                <a:extLst>
                  <a:ext uri="{FF2B5EF4-FFF2-40B4-BE49-F238E27FC236}">
                    <a16:creationId xmlns:a16="http://schemas.microsoft.com/office/drawing/2014/main" id="{41C8AE3F-EB56-E750-3671-21E1FF90902C}"/>
                  </a:ext>
                </a:extLst>
              </p:cNvPr>
              <p:cNvSpPr/>
              <p:nvPr/>
            </p:nvSpPr>
            <p:spPr>
              <a:xfrm>
                <a:off x="9992069" y="2891044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83" name="Gruppo 138">
              <a:extLst>
                <a:ext uri="{FF2B5EF4-FFF2-40B4-BE49-F238E27FC236}">
                  <a16:creationId xmlns:a16="http://schemas.microsoft.com/office/drawing/2014/main" id="{536D5BD5-B5C3-B3F3-35B8-BDCA0352D74F}"/>
                </a:ext>
              </a:extLst>
            </p:cNvPr>
            <p:cNvGrpSpPr/>
            <p:nvPr/>
          </p:nvGrpSpPr>
          <p:grpSpPr>
            <a:xfrm>
              <a:off x="8277371" y="2775350"/>
              <a:ext cx="3433542" cy="433230"/>
              <a:chOff x="8188999" y="2345072"/>
              <a:chExt cx="3433542" cy="433230"/>
            </a:xfrm>
          </p:grpSpPr>
          <p:sp>
            <p:nvSpPr>
              <p:cNvPr id="284" name="Ovale 116">
                <a:extLst>
                  <a:ext uri="{FF2B5EF4-FFF2-40B4-BE49-F238E27FC236}">
                    <a16:creationId xmlns:a16="http://schemas.microsoft.com/office/drawing/2014/main" id="{0B11F1B0-22B9-5BA8-9391-CEA03ADE3418}"/>
                  </a:ext>
                </a:extLst>
              </p:cNvPr>
              <p:cNvSpPr/>
              <p:nvPr/>
            </p:nvSpPr>
            <p:spPr>
              <a:xfrm>
                <a:off x="8732716" y="244291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5" name="Ovale 117">
                <a:extLst>
                  <a:ext uri="{FF2B5EF4-FFF2-40B4-BE49-F238E27FC236}">
                    <a16:creationId xmlns:a16="http://schemas.microsoft.com/office/drawing/2014/main" id="{15B12554-07FE-EAB5-705A-99788B3B8263}"/>
                  </a:ext>
                </a:extLst>
              </p:cNvPr>
              <p:cNvSpPr/>
              <p:nvPr/>
            </p:nvSpPr>
            <p:spPr>
              <a:xfrm>
                <a:off x="10776270" y="244291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6" name="Ovale 118">
                <a:extLst>
                  <a:ext uri="{FF2B5EF4-FFF2-40B4-BE49-F238E27FC236}">
                    <a16:creationId xmlns:a16="http://schemas.microsoft.com/office/drawing/2014/main" id="{38E58776-6ECA-FA97-1E59-14567EE1EC90}"/>
                  </a:ext>
                </a:extLst>
              </p:cNvPr>
              <p:cNvSpPr/>
              <p:nvPr/>
            </p:nvSpPr>
            <p:spPr>
              <a:xfrm>
                <a:off x="9129263" y="2442919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7" name="Ovale 119">
                <a:extLst>
                  <a:ext uri="{FF2B5EF4-FFF2-40B4-BE49-F238E27FC236}">
                    <a16:creationId xmlns:a16="http://schemas.microsoft.com/office/drawing/2014/main" id="{2A1B13FC-4EAE-BD5B-09BF-ABEB317B7B6C}"/>
                  </a:ext>
                </a:extLst>
              </p:cNvPr>
              <p:cNvSpPr/>
              <p:nvPr/>
            </p:nvSpPr>
            <p:spPr>
              <a:xfrm>
                <a:off x="10195617" y="2373155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8" name="Ovale 120">
                <a:extLst>
                  <a:ext uri="{FF2B5EF4-FFF2-40B4-BE49-F238E27FC236}">
                    <a16:creationId xmlns:a16="http://schemas.microsoft.com/office/drawing/2014/main" id="{03951773-E38E-0980-F3A9-AD732EA61B34}"/>
                  </a:ext>
                </a:extLst>
              </p:cNvPr>
              <p:cNvSpPr/>
              <p:nvPr/>
            </p:nvSpPr>
            <p:spPr>
              <a:xfrm>
                <a:off x="9485443" y="2345072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9" name="Ovale 121">
                <a:extLst>
                  <a:ext uri="{FF2B5EF4-FFF2-40B4-BE49-F238E27FC236}">
                    <a16:creationId xmlns:a16="http://schemas.microsoft.com/office/drawing/2014/main" id="{1FE95432-DD16-711A-B08B-B6BB1ED85FEC}"/>
                  </a:ext>
                </a:extLst>
              </p:cNvPr>
              <p:cNvSpPr/>
              <p:nvPr/>
            </p:nvSpPr>
            <p:spPr>
              <a:xfrm>
                <a:off x="11217394" y="2373155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0" name="Ovale 122">
                <a:extLst>
                  <a:ext uri="{FF2B5EF4-FFF2-40B4-BE49-F238E27FC236}">
                    <a16:creationId xmlns:a16="http://schemas.microsoft.com/office/drawing/2014/main" id="{D6B6B8A5-EC00-6D7C-4F99-B9748E170298}"/>
                  </a:ext>
                </a:extLst>
              </p:cNvPr>
              <p:cNvSpPr/>
              <p:nvPr/>
            </p:nvSpPr>
            <p:spPr>
              <a:xfrm>
                <a:off x="8188999" y="2373155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91" name="Gruppo 139">
              <a:extLst>
                <a:ext uri="{FF2B5EF4-FFF2-40B4-BE49-F238E27FC236}">
                  <a16:creationId xmlns:a16="http://schemas.microsoft.com/office/drawing/2014/main" id="{5197B792-DA87-D3B0-B969-53BD494196D7}"/>
                </a:ext>
              </a:extLst>
            </p:cNvPr>
            <p:cNvGrpSpPr/>
            <p:nvPr/>
          </p:nvGrpSpPr>
          <p:grpSpPr>
            <a:xfrm>
              <a:off x="8560973" y="2410033"/>
              <a:ext cx="2844847" cy="265618"/>
              <a:chOff x="8472601" y="1979755"/>
              <a:chExt cx="2844847" cy="265618"/>
            </a:xfrm>
          </p:grpSpPr>
          <p:sp>
            <p:nvSpPr>
              <p:cNvPr id="292" name="Ovale 123">
                <a:extLst>
                  <a:ext uri="{FF2B5EF4-FFF2-40B4-BE49-F238E27FC236}">
                    <a16:creationId xmlns:a16="http://schemas.microsoft.com/office/drawing/2014/main" id="{AFBDC234-C74F-D472-C6DF-27C47ADD0F42}"/>
                  </a:ext>
                </a:extLst>
              </p:cNvPr>
              <p:cNvSpPr/>
              <p:nvPr/>
            </p:nvSpPr>
            <p:spPr>
              <a:xfrm>
                <a:off x="8472601" y="1979755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3" name="Ovale 126">
                <a:extLst>
                  <a:ext uri="{FF2B5EF4-FFF2-40B4-BE49-F238E27FC236}">
                    <a16:creationId xmlns:a16="http://schemas.microsoft.com/office/drawing/2014/main" id="{A2F06D80-3848-988D-1C44-E8EB3841072F}"/>
                  </a:ext>
                </a:extLst>
              </p:cNvPr>
              <p:cNvSpPr/>
              <p:nvPr/>
            </p:nvSpPr>
            <p:spPr>
              <a:xfrm>
                <a:off x="8988447" y="1979755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4" name="Ovale 127">
                <a:extLst>
                  <a:ext uri="{FF2B5EF4-FFF2-40B4-BE49-F238E27FC236}">
                    <a16:creationId xmlns:a16="http://schemas.microsoft.com/office/drawing/2014/main" id="{FCBDEE97-017D-3527-BBC8-4ACC56142941}"/>
                  </a:ext>
                </a:extLst>
              </p:cNvPr>
              <p:cNvSpPr/>
              <p:nvPr/>
            </p:nvSpPr>
            <p:spPr>
              <a:xfrm>
                <a:off x="11051830" y="1979755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5" name="Ovale 128">
                <a:extLst>
                  <a:ext uri="{FF2B5EF4-FFF2-40B4-BE49-F238E27FC236}">
                    <a16:creationId xmlns:a16="http://schemas.microsoft.com/office/drawing/2014/main" id="{DDD373C2-D792-79DC-0202-129C3801B4E8}"/>
                  </a:ext>
                </a:extLst>
              </p:cNvPr>
              <p:cNvSpPr/>
              <p:nvPr/>
            </p:nvSpPr>
            <p:spPr>
              <a:xfrm>
                <a:off x="10020139" y="1979755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96" name="Gruppo 140">
              <a:extLst>
                <a:ext uri="{FF2B5EF4-FFF2-40B4-BE49-F238E27FC236}">
                  <a16:creationId xmlns:a16="http://schemas.microsoft.com/office/drawing/2014/main" id="{EA445865-C547-0608-EA95-FC50C6111D88}"/>
                </a:ext>
              </a:extLst>
            </p:cNvPr>
            <p:cNvGrpSpPr/>
            <p:nvPr/>
          </p:nvGrpSpPr>
          <p:grpSpPr>
            <a:xfrm>
              <a:off x="8321946" y="1869271"/>
              <a:ext cx="3330951" cy="405147"/>
              <a:chOff x="8233574" y="1438993"/>
              <a:chExt cx="3330951" cy="405147"/>
            </a:xfrm>
          </p:grpSpPr>
          <p:sp>
            <p:nvSpPr>
              <p:cNvPr id="297" name="Ovale 129">
                <a:extLst>
                  <a:ext uri="{FF2B5EF4-FFF2-40B4-BE49-F238E27FC236}">
                    <a16:creationId xmlns:a16="http://schemas.microsoft.com/office/drawing/2014/main" id="{26E47B44-83F7-366E-20F0-4115B7488866}"/>
                  </a:ext>
                </a:extLst>
              </p:cNvPr>
              <p:cNvSpPr/>
              <p:nvPr/>
            </p:nvSpPr>
            <p:spPr>
              <a:xfrm>
                <a:off x="8233574" y="1508757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8" name="Ovale 130">
                <a:extLst>
                  <a:ext uri="{FF2B5EF4-FFF2-40B4-BE49-F238E27FC236}">
                    <a16:creationId xmlns:a16="http://schemas.microsoft.com/office/drawing/2014/main" id="{960C0073-078F-3AE9-40F9-2B2E9564B9A3}"/>
                  </a:ext>
                </a:extLst>
              </p:cNvPr>
              <p:cNvSpPr/>
              <p:nvPr/>
            </p:nvSpPr>
            <p:spPr>
              <a:xfrm>
                <a:off x="11004916" y="1508757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9" name="Ovale 131">
                <a:extLst>
                  <a:ext uri="{FF2B5EF4-FFF2-40B4-BE49-F238E27FC236}">
                    <a16:creationId xmlns:a16="http://schemas.microsoft.com/office/drawing/2014/main" id="{0D2E862B-D866-A28F-A49E-BC023241087F}"/>
                  </a:ext>
                </a:extLst>
              </p:cNvPr>
              <p:cNvSpPr/>
              <p:nvPr/>
            </p:nvSpPr>
            <p:spPr>
              <a:xfrm>
                <a:off x="9395311" y="1508757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0" name="Ovale 132">
                <a:extLst>
                  <a:ext uri="{FF2B5EF4-FFF2-40B4-BE49-F238E27FC236}">
                    <a16:creationId xmlns:a16="http://schemas.microsoft.com/office/drawing/2014/main" id="{269F34D3-5B1A-359D-61FB-71377D09F2DF}"/>
                  </a:ext>
                </a:extLst>
              </p:cNvPr>
              <p:cNvSpPr/>
              <p:nvPr/>
            </p:nvSpPr>
            <p:spPr>
              <a:xfrm>
                <a:off x="11298907" y="1508757"/>
                <a:ext cx="265618" cy="265618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1" name="Ovale 133">
                <a:extLst>
                  <a:ext uri="{FF2B5EF4-FFF2-40B4-BE49-F238E27FC236}">
                    <a16:creationId xmlns:a16="http://schemas.microsoft.com/office/drawing/2014/main" id="{D3E51EBB-EA55-A5D0-C947-AC7B8F7F90C1}"/>
                  </a:ext>
                </a:extLst>
              </p:cNvPr>
              <p:cNvSpPr/>
              <p:nvPr/>
            </p:nvSpPr>
            <p:spPr>
              <a:xfrm>
                <a:off x="9696475" y="1438993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2" name="Ovale 134">
                <a:extLst>
                  <a:ext uri="{FF2B5EF4-FFF2-40B4-BE49-F238E27FC236}">
                    <a16:creationId xmlns:a16="http://schemas.microsoft.com/office/drawing/2014/main" id="{3BA8B36F-E4FE-D864-2309-6AF8029B546F}"/>
                  </a:ext>
                </a:extLst>
              </p:cNvPr>
              <p:cNvSpPr/>
              <p:nvPr/>
            </p:nvSpPr>
            <p:spPr>
              <a:xfrm>
                <a:off x="8674698" y="1438993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3" name="Ovale 135">
                <a:extLst>
                  <a:ext uri="{FF2B5EF4-FFF2-40B4-BE49-F238E27FC236}">
                    <a16:creationId xmlns:a16="http://schemas.microsoft.com/office/drawing/2014/main" id="{1CD774A1-E9DB-7A98-15B4-31FE3DE983C6}"/>
                  </a:ext>
                </a:extLst>
              </p:cNvPr>
              <p:cNvSpPr/>
              <p:nvPr/>
            </p:nvSpPr>
            <p:spPr>
              <a:xfrm>
                <a:off x="10391680" y="1438993"/>
                <a:ext cx="405147" cy="4051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304" name="Immagine 142" descr="Griglia per barbecue fiammeggiante">
              <a:extLst>
                <a:ext uri="{FF2B5EF4-FFF2-40B4-BE49-F238E27FC236}">
                  <a16:creationId xmlns:a16="http://schemas.microsoft.com/office/drawing/2014/main" id="{BF799D88-886A-8211-1C0C-1352CC424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8"/>
            <a:stretch/>
          </p:blipFill>
          <p:spPr>
            <a:xfrm>
              <a:off x="8292165" y="4272791"/>
              <a:ext cx="3311274" cy="90547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515661" y="2598141"/>
            <a:ext cx="861642" cy="3687243"/>
            <a:chOff x="2515661" y="2598141"/>
            <a:chExt cx="861642" cy="3687243"/>
          </a:xfrm>
        </p:grpSpPr>
        <p:cxnSp>
          <p:nvCxnSpPr>
            <p:cNvPr id="110" name="Straight Connector 22">
              <a:extLst>
                <a:ext uri="{FF2B5EF4-FFF2-40B4-BE49-F238E27FC236}">
                  <a16:creationId xmlns:a16="http://schemas.microsoft.com/office/drawing/2014/main" id="{B363A6A6-38CB-4051-80CE-EA8C91892ACB}"/>
                </a:ext>
              </a:extLst>
            </p:cNvPr>
            <p:cNvCxnSpPr>
              <a:cxnSpLocks/>
            </p:cNvCxnSpPr>
            <p:nvPr/>
          </p:nvCxnSpPr>
          <p:spPr>
            <a:xfrm>
              <a:off x="2526454" y="2598141"/>
              <a:ext cx="850849" cy="9221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3345852" y="3506709"/>
              <a:ext cx="15324" cy="267501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" name="TextBox 13">
              <a:extLst>
                <a:ext uri="{FF2B5EF4-FFF2-40B4-BE49-F238E27FC236}">
                  <a16:creationId xmlns:a16="http://schemas.microsoft.com/office/drawing/2014/main" id="{F7DFA575-75DE-4BD0-A286-8E8CCA10B0F0}"/>
                </a:ext>
              </a:extLst>
            </p:cNvPr>
            <p:cNvSpPr txBox="1"/>
            <p:nvPr/>
          </p:nvSpPr>
          <p:spPr>
            <a:xfrm rot="16200000">
              <a:off x="2455589" y="5627512"/>
              <a:ext cx="99257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latin typeface="LM Roman 10" panose="00000500000000000000" pitchFamily="50" charset="0"/>
                </a:rPr>
                <a:t>Cooling</a:t>
              </a:r>
              <a:endParaRPr lang="en-US" sz="1500" dirty="0">
                <a:latin typeface="LM Roman 10" panose="00000500000000000000" pitchFamily="50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515661" y="3825765"/>
              <a:ext cx="833103" cy="5900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13965" y="2263912"/>
            <a:ext cx="877163" cy="4165960"/>
            <a:chOff x="1813965" y="2263912"/>
            <a:chExt cx="877163" cy="4165960"/>
          </a:xfrm>
        </p:grpSpPr>
        <p:sp>
          <p:nvSpPr>
            <p:cNvPr id="115" name="Rectangle 114"/>
            <p:cNvSpPr/>
            <p:nvPr/>
          </p:nvSpPr>
          <p:spPr>
            <a:xfrm>
              <a:off x="1955596" y="3825764"/>
              <a:ext cx="576357" cy="5900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TextBox 12">
              <a:extLst>
                <a:ext uri="{FF2B5EF4-FFF2-40B4-BE49-F238E27FC236}">
                  <a16:creationId xmlns:a16="http://schemas.microsoft.com/office/drawing/2014/main" id="{AA4A90A0-9389-48DD-A3F1-D61C6ECEB391}"/>
                </a:ext>
              </a:extLst>
            </p:cNvPr>
            <p:cNvSpPr txBox="1"/>
            <p:nvPr/>
          </p:nvSpPr>
          <p:spPr>
            <a:xfrm>
              <a:off x="1813965" y="2263912"/>
              <a:ext cx="87716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latin typeface="LM Roman 10" panose="00000500000000000000" pitchFamily="50" charset="0"/>
                </a:rPr>
                <a:t>T=85°C</a:t>
              </a:r>
            </a:p>
          </p:txBody>
        </p:sp>
        <p:cxnSp>
          <p:nvCxnSpPr>
            <p:cNvPr id="105" name="Straight Connector 17">
              <a:extLst>
                <a:ext uri="{FF2B5EF4-FFF2-40B4-BE49-F238E27FC236}">
                  <a16:creationId xmlns:a16="http://schemas.microsoft.com/office/drawing/2014/main" id="{B798FCF4-4EF2-46FA-8E1C-3AC8E61CB11A}"/>
                </a:ext>
              </a:extLst>
            </p:cNvPr>
            <p:cNvCxnSpPr>
              <a:cxnSpLocks/>
            </p:cNvCxnSpPr>
            <p:nvPr/>
          </p:nvCxnSpPr>
          <p:spPr>
            <a:xfrm>
              <a:off x="1954497" y="2601218"/>
              <a:ext cx="577456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3">
              <a:extLst>
                <a:ext uri="{FF2B5EF4-FFF2-40B4-BE49-F238E27FC236}">
                  <a16:creationId xmlns:a16="http://schemas.microsoft.com/office/drawing/2014/main" id="{F7DFA575-75DE-4BD0-A286-8E8CCA10B0F0}"/>
                </a:ext>
              </a:extLst>
            </p:cNvPr>
            <p:cNvSpPr txBox="1"/>
            <p:nvPr/>
          </p:nvSpPr>
          <p:spPr>
            <a:xfrm rot="16200000">
              <a:off x="1629396" y="5656583"/>
              <a:ext cx="12234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 smtClean="0">
                  <a:latin typeface="LM Roman 10" panose="00000500000000000000" pitchFamily="50" charset="0"/>
                </a:rPr>
                <a:t>Crystall</a:t>
              </a:r>
              <a:r>
                <a:rPr lang="en-US" sz="1500" dirty="0" smtClean="0">
                  <a:latin typeface="LM Roman 10" panose="00000500000000000000" pitchFamily="50" charset="0"/>
                </a:rPr>
                <a:t>.</a:t>
              </a:r>
              <a:endParaRPr lang="en-US" sz="1500" dirty="0">
                <a:latin typeface="LM Roman 10" panose="00000500000000000000" pitchFamily="50" charset="0"/>
              </a:endParaRPr>
            </a:p>
          </p:txBody>
        </p:sp>
        <p:cxnSp>
          <p:nvCxnSpPr>
            <p:cNvPr id="154" name="Straight Connector 153"/>
            <p:cNvCxnSpPr/>
            <p:nvPr/>
          </p:nvCxnSpPr>
          <p:spPr>
            <a:xfrm flipH="1">
              <a:off x="2507651" y="2609850"/>
              <a:ext cx="15325" cy="356235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252561" y="2599106"/>
            <a:ext cx="720578" cy="3825304"/>
            <a:chOff x="1252561" y="2599106"/>
            <a:chExt cx="720578" cy="3825304"/>
          </a:xfrm>
        </p:grpSpPr>
        <p:grpSp>
          <p:nvGrpSpPr>
            <p:cNvPr id="7" name="Group 6"/>
            <p:cNvGrpSpPr/>
            <p:nvPr/>
          </p:nvGrpSpPr>
          <p:grpSpPr>
            <a:xfrm>
              <a:off x="1252561" y="2599106"/>
              <a:ext cx="720578" cy="3825304"/>
              <a:chOff x="1252561" y="2591791"/>
              <a:chExt cx="720578" cy="3825304"/>
            </a:xfrm>
          </p:grpSpPr>
          <p:cxnSp>
            <p:nvCxnSpPr>
              <p:cNvPr id="108" name="Straight Connector 20">
                <a:extLst>
                  <a:ext uri="{FF2B5EF4-FFF2-40B4-BE49-F238E27FC236}">
                    <a16:creationId xmlns:a16="http://schemas.microsoft.com/office/drawing/2014/main" id="{1A13191E-895D-4668-A7A2-0AA9CB6FA1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2561" y="2591791"/>
                <a:ext cx="720578" cy="91188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extBox 13">
                <a:extLst>
                  <a:ext uri="{FF2B5EF4-FFF2-40B4-BE49-F238E27FC236}">
                    <a16:creationId xmlns:a16="http://schemas.microsoft.com/office/drawing/2014/main" id="{F7DFA575-75DE-4BD0-A286-8E8CCA10B0F0}"/>
                  </a:ext>
                </a:extLst>
              </p:cNvPr>
              <p:cNvSpPr txBox="1"/>
              <p:nvPr/>
            </p:nvSpPr>
            <p:spPr>
              <a:xfrm rot="16200000">
                <a:off x="1001145" y="5643806"/>
                <a:ext cx="122341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>
                    <a:latin typeface="LM Roman 10" panose="00000500000000000000" pitchFamily="50" charset="0"/>
                  </a:rPr>
                  <a:t>Annealing</a:t>
                </a:r>
                <a:endParaRPr lang="en-US" sz="1500" dirty="0">
                  <a:latin typeface="LM Roman 10" panose="00000500000000000000" pitchFamily="50" charset="0"/>
                </a:endParaRPr>
              </a:p>
            </p:txBody>
          </p:sp>
        </p:grpSp>
        <p:cxnSp>
          <p:nvCxnSpPr>
            <p:cNvPr id="121" name="Straight Connector 120"/>
            <p:cNvCxnSpPr/>
            <p:nvPr/>
          </p:nvCxnSpPr>
          <p:spPr>
            <a:xfrm flipH="1">
              <a:off x="1950499" y="2610429"/>
              <a:ext cx="15325" cy="356235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263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ght Beams theme">
  <a:themeElements>
    <a:clrScheme name="CBB Colors 2019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E386104F-5E0E-C147-BB2B-175EDB5F41DC}" vid="{B78ED1BD-BB39-2A47-82E5-CAAC7E3DD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SlideTemp_4to3_0</Template>
  <TotalTime>14285</TotalTime>
  <Words>1159</Words>
  <Application>Microsoft Office PowerPoint</Application>
  <PresentationFormat>On-screen Show (4:3)</PresentationFormat>
  <Paragraphs>288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 Black</vt:lpstr>
      <vt:lpstr>Average</vt:lpstr>
      <vt:lpstr>Calibri</vt:lpstr>
      <vt:lpstr>Cambria Math</vt:lpstr>
      <vt:lpstr>Helvetica</vt:lpstr>
      <vt:lpstr>LM Roman 10</vt:lpstr>
      <vt:lpstr>Palatino</vt:lpstr>
      <vt:lpstr>Symbol</vt:lpstr>
      <vt:lpstr>Times New Roman</vt:lpstr>
      <vt:lpstr>Wingdings</vt:lpstr>
      <vt:lpstr>Bright Beams theme</vt:lpstr>
      <vt:lpstr>Acrobat Document</vt:lpstr>
      <vt:lpstr>Elena Echeverria  Accelerator Physics Journal Club October 20/2022</vt:lpstr>
      <vt:lpstr>BIG THANKS!</vt:lpstr>
      <vt:lpstr>People</vt:lpstr>
      <vt:lpstr>Why?</vt:lpstr>
      <vt:lpstr>Why Epitaxy?</vt:lpstr>
      <vt:lpstr>Choosing the method</vt:lpstr>
      <vt:lpstr>Choosing the substrate</vt:lpstr>
      <vt:lpstr>Growth Conditions: Temperature</vt:lpstr>
      <vt:lpstr>Solid Phase (Molecular Beam) Epitaxy</vt:lpstr>
      <vt:lpstr>Results: Epitaxial Cs3Sb Growth!</vt:lpstr>
      <vt:lpstr>  PHOBE Design in Newman</vt:lpstr>
      <vt:lpstr>Compatible sample holders</vt:lpstr>
      <vt:lpstr>What do we have?</vt:lpstr>
      <vt:lpstr>What do we have?</vt:lpstr>
      <vt:lpstr>What do we have?</vt:lpstr>
      <vt:lpstr>Epitaxial Cs3Sb at PHOBE</vt:lpstr>
      <vt:lpstr>Optical interference in the substrate</vt:lpstr>
      <vt:lpstr>CsSb photocathode </vt:lpstr>
      <vt:lpstr>Why we care about CsSb?</vt:lpstr>
      <vt:lpstr>Conclusions</vt:lpstr>
      <vt:lpstr>Future Directions</vt:lpstr>
      <vt:lpstr>Holders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Maria Echeverria Mora</dc:creator>
  <cp:lastModifiedBy>Elena Maria Echeverria Mora</cp:lastModifiedBy>
  <cp:revision>110</cp:revision>
  <cp:lastPrinted>2019-05-22T19:31:02Z</cp:lastPrinted>
  <dcterms:created xsi:type="dcterms:W3CDTF">2022-09-27T22:53:10Z</dcterms:created>
  <dcterms:modified xsi:type="dcterms:W3CDTF">2022-10-19T13:56:35Z</dcterms:modified>
</cp:coreProperties>
</file>